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5" r:id="rId6"/>
    <p:sldId id="276" r:id="rId7"/>
    <p:sldId id="277" r:id="rId8"/>
    <p:sldId id="278" r:id="rId9"/>
    <p:sldId id="279" r:id="rId10"/>
    <p:sldId id="280" r:id="rId11"/>
    <p:sldId id="283" r:id="rId12"/>
    <p:sldId id="285" r:id="rId13"/>
    <p:sldId id="281" r:id="rId14"/>
    <p:sldId id="282" r:id="rId15"/>
    <p:sldId id="284" r:id="rId16"/>
  </p:sldIdLst>
  <p:sldSz cx="9144000" cy="6858000" type="screen4x3"/>
  <p:notesSz cx="6797675" cy="9929813"/>
  <p:custDataLst>
    <p:tags r:id="rId19"/>
  </p:custDataLst>
  <p:defaultTextStyle>
    <a:defPPr>
      <a:defRPr lang="ru-RU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6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unitech-mo.ru/announcement/?ELEMENT_ID=12651" TargetMode="External"/><Relationship Id="rId2" Type="http://schemas.openxmlformats.org/officeDocument/2006/relationships/hyperlink" Target="http://korolevedu.ru/putting_into_life/" TargetMode="External"/><Relationship Id="rId1" Type="http://schemas.openxmlformats.org/officeDocument/2006/relationships/hyperlink" Target="http://korolevedu.ru/putting_into_life/" TargetMode="External"/><Relationship Id="rId4" Type="http://schemas.openxmlformats.org/officeDocument/2006/relationships/hyperlink" Target="https://tspk-mo.ru/mcpk/proekt-putyovka-v-zhizn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ODTVHqbGFE" TargetMode="External"/><Relationship Id="rId3" Type="http://schemas.openxmlformats.org/officeDocument/2006/relationships/hyperlink" Target="https://youtu.be/Xiuc9fViiZw" TargetMode="External"/><Relationship Id="rId7" Type="http://schemas.openxmlformats.org/officeDocument/2006/relationships/hyperlink" Target="https://youtu.be/mODTVHqbGFE" TargetMode="External"/><Relationship Id="rId2" Type="http://schemas.openxmlformats.org/officeDocument/2006/relationships/hyperlink" Target="https://youtu.be/h7vCRg53oNc" TargetMode="External"/><Relationship Id="rId1" Type="http://schemas.openxmlformats.org/officeDocument/2006/relationships/hyperlink" Target="https://youtu.be/h7vCRg53oNc" TargetMode="External"/><Relationship Id="rId6" Type="http://schemas.openxmlformats.org/officeDocument/2006/relationships/hyperlink" Target="https://youtu.be/RfjXLw1c3gQ" TargetMode="External"/><Relationship Id="rId5" Type="http://schemas.openxmlformats.org/officeDocument/2006/relationships/hyperlink" Target="https://youtu.be/RfjXLw1c3gQ" TargetMode="External"/><Relationship Id="rId10" Type="http://schemas.openxmlformats.org/officeDocument/2006/relationships/hyperlink" Target="https://youtu.be/1Zx4w0vCg54" TargetMode="External"/><Relationship Id="rId4" Type="http://schemas.openxmlformats.org/officeDocument/2006/relationships/hyperlink" Target="https://youtu.be/Xiuc9fViiZw" TargetMode="External"/><Relationship Id="rId9" Type="http://schemas.openxmlformats.org/officeDocument/2006/relationships/hyperlink" Target="https://youtu.be/1Zx4w0vCg54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k-mo.ru/mcpk/proekt-putyovka-v-zhizn" TargetMode="External"/><Relationship Id="rId2" Type="http://schemas.openxmlformats.org/officeDocument/2006/relationships/hyperlink" Target="http://unitech-mo.ru/announcement/?ELEMENT_ID=12651" TargetMode="External"/><Relationship Id="rId1" Type="http://schemas.openxmlformats.org/officeDocument/2006/relationships/hyperlink" Target="http://korolevedu.ru/putting_into_life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fjXLw1c3gQ" TargetMode="External"/><Relationship Id="rId2" Type="http://schemas.openxmlformats.org/officeDocument/2006/relationships/hyperlink" Target="https://youtu.be/Xiuc9fViiZw" TargetMode="External"/><Relationship Id="rId1" Type="http://schemas.openxmlformats.org/officeDocument/2006/relationships/hyperlink" Target="https://youtu.be/h7vCRg53oNc" TargetMode="External"/><Relationship Id="rId5" Type="http://schemas.openxmlformats.org/officeDocument/2006/relationships/hyperlink" Target="https://youtu.be/1Zx4w0vCg54" TargetMode="External"/><Relationship Id="rId4" Type="http://schemas.openxmlformats.org/officeDocument/2006/relationships/hyperlink" Target="https://youtu.be/mODTVHqbGF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20B5E-F373-4893-952A-63ED7752F16B}" type="doc">
      <dgm:prSet loTypeId="urn:microsoft.com/office/officeart/2005/8/layout/hierarchy3" loCatId="hierarchy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34EB6C7-52AF-4366-86AF-D9CAAD9E2340}">
      <dgm:prSet phldrT="[Текст]" custT="1"/>
      <dgm:spPr/>
      <dgm:t>
        <a:bodyPr/>
        <a:lstStyle/>
        <a:p>
          <a:r>
            <a:rPr lang="ru-RU" sz="4200" dirty="0"/>
            <a:t>Цели проекта:</a:t>
          </a:r>
        </a:p>
      </dgm:t>
    </dgm:pt>
    <dgm:pt modelId="{252A9DFF-E0E6-4D99-8C91-982EC2997EEB}" type="parTrans" cxnId="{AE5CAA1E-CC4A-43BC-A361-5E0E4B10ED72}">
      <dgm:prSet/>
      <dgm:spPr/>
      <dgm:t>
        <a:bodyPr/>
        <a:lstStyle/>
        <a:p>
          <a:endParaRPr lang="ru-RU"/>
        </a:p>
      </dgm:t>
    </dgm:pt>
    <dgm:pt modelId="{87F5885D-4D64-483C-8FBD-B2283AF5E8F0}" type="sibTrans" cxnId="{AE5CAA1E-CC4A-43BC-A361-5E0E4B10ED72}">
      <dgm:prSet/>
      <dgm:spPr/>
      <dgm:t>
        <a:bodyPr/>
        <a:lstStyle/>
        <a:p>
          <a:endParaRPr lang="ru-RU"/>
        </a:p>
      </dgm:t>
    </dgm:pt>
    <dgm:pt modelId="{DFACECE3-A478-41F3-9B46-AE19AAB8EA2B}">
      <dgm:prSet phldrT="[Текст]" custT="1"/>
      <dgm:spPr/>
      <dgm:t>
        <a:bodyPr/>
        <a:lstStyle/>
        <a:p>
          <a:r>
            <a:rPr lang="ru-RU" sz="1400" dirty="0"/>
            <a:t>получение первой профессии одновременно  со средним общим образованием как основа для эффективной самореализации</a:t>
          </a:r>
        </a:p>
      </dgm:t>
    </dgm:pt>
    <dgm:pt modelId="{F90808F4-D342-49A0-A7FF-A6DFDA1D661A}" type="parTrans" cxnId="{3B43DB08-565D-4326-897C-C1046E7BAAE5}">
      <dgm:prSet/>
      <dgm:spPr/>
      <dgm:t>
        <a:bodyPr/>
        <a:lstStyle/>
        <a:p>
          <a:endParaRPr lang="ru-RU"/>
        </a:p>
      </dgm:t>
    </dgm:pt>
    <dgm:pt modelId="{ED99FBA4-74B9-4EC2-8F29-FD597F2A1841}" type="sibTrans" cxnId="{3B43DB08-565D-4326-897C-C1046E7BAAE5}">
      <dgm:prSet/>
      <dgm:spPr/>
      <dgm:t>
        <a:bodyPr/>
        <a:lstStyle/>
        <a:p>
          <a:endParaRPr lang="ru-RU"/>
        </a:p>
      </dgm:t>
    </dgm:pt>
    <dgm:pt modelId="{C89DA788-D7B1-4F2C-BBFF-6FAB873F19A4}">
      <dgm:prSet phldrT="[Текст]" custT="1"/>
      <dgm:spPr/>
      <dgm:t>
        <a:bodyPr/>
        <a:lstStyle/>
        <a:p>
          <a:r>
            <a:rPr lang="ru-RU" sz="4200" dirty="0"/>
            <a:t>Задачи проекта:</a:t>
          </a:r>
        </a:p>
      </dgm:t>
    </dgm:pt>
    <dgm:pt modelId="{265FFAD3-B9E7-4428-8095-E7D9A9D023E9}" type="parTrans" cxnId="{7D0720C8-8FCE-4647-A1BA-C6F224AAF405}">
      <dgm:prSet/>
      <dgm:spPr/>
      <dgm:t>
        <a:bodyPr/>
        <a:lstStyle/>
        <a:p>
          <a:endParaRPr lang="ru-RU"/>
        </a:p>
      </dgm:t>
    </dgm:pt>
    <dgm:pt modelId="{052E7DE1-2B74-4D79-ACE9-1F082DE24E6D}" type="sibTrans" cxnId="{7D0720C8-8FCE-4647-A1BA-C6F224AAF405}">
      <dgm:prSet/>
      <dgm:spPr/>
      <dgm:t>
        <a:bodyPr/>
        <a:lstStyle/>
        <a:p>
          <a:endParaRPr lang="ru-RU"/>
        </a:p>
      </dgm:t>
    </dgm:pt>
    <dgm:pt modelId="{D0F2257F-B12A-4EAF-BE3E-93723B756ECD}">
      <dgm:prSet phldrT="[Текст]" custT="1"/>
      <dgm:spPr/>
      <dgm:t>
        <a:bodyPr/>
        <a:lstStyle/>
        <a:p>
          <a:r>
            <a:rPr lang="ru-RU" sz="1400"/>
            <a:t>формирование эффективной системы выявления, поддержки и развития способностей и талантов у детей и молодежи</a:t>
          </a:r>
          <a:endParaRPr lang="ru-RU" sz="1400" dirty="0"/>
        </a:p>
      </dgm:t>
    </dgm:pt>
    <dgm:pt modelId="{2989B368-9E68-40EE-919D-4EA5E33620B9}" type="parTrans" cxnId="{55AB7018-A706-402F-B5D8-EFCD9FE82685}">
      <dgm:prSet/>
      <dgm:spPr/>
      <dgm:t>
        <a:bodyPr/>
        <a:lstStyle/>
        <a:p>
          <a:endParaRPr lang="ru-RU"/>
        </a:p>
      </dgm:t>
    </dgm:pt>
    <dgm:pt modelId="{3FD38788-1C6D-4275-B360-84BDE0C87912}" type="sibTrans" cxnId="{55AB7018-A706-402F-B5D8-EFCD9FE82685}">
      <dgm:prSet/>
      <dgm:spPr/>
      <dgm:t>
        <a:bodyPr/>
        <a:lstStyle/>
        <a:p>
          <a:endParaRPr lang="ru-RU"/>
        </a:p>
      </dgm:t>
    </dgm:pt>
    <dgm:pt modelId="{EAF4B1CA-C0C4-48DD-BAB7-8BCBB7436301}">
      <dgm:prSet custT="1"/>
      <dgm:spPr/>
      <dgm:t>
        <a:bodyPr/>
        <a:lstStyle/>
        <a:p>
          <a:r>
            <a:rPr lang="ru-RU" sz="1400" dirty="0"/>
            <a:t>создание условий для устойчивого самоопределения подростков в профессиональной деятельности</a:t>
          </a:r>
        </a:p>
      </dgm:t>
    </dgm:pt>
    <dgm:pt modelId="{C2F7545E-BC13-48D6-8BAB-68B9609B433A}" type="parTrans" cxnId="{5F84494B-02D3-4EA6-9836-31BFD62190D0}">
      <dgm:prSet/>
      <dgm:spPr/>
      <dgm:t>
        <a:bodyPr/>
        <a:lstStyle/>
        <a:p>
          <a:endParaRPr lang="ru-RU"/>
        </a:p>
      </dgm:t>
    </dgm:pt>
    <dgm:pt modelId="{5D7B2DBD-F7B4-48FE-AE18-45AEEF31657A}" type="sibTrans" cxnId="{5F84494B-02D3-4EA6-9836-31BFD62190D0}">
      <dgm:prSet/>
      <dgm:spPr/>
      <dgm:t>
        <a:bodyPr/>
        <a:lstStyle/>
        <a:p>
          <a:endParaRPr lang="ru-RU"/>
        </a:p>
      </dgm:t>
    </dgm:pt>
    <dgm:pt modelId="{BACE024D-9833-4079-9E19-AB09E1721FF8}">
      <dgm:prSet custT="1"/>
      <dgm:spPr/>
      <dgm:t>
        <a:bodyPr/>
        <a:lstStyle/>
        <a:p>
          <a:r>
            <a:rPr lang="ru-RU" sz="1400" dirty="0"/>
            <a:t>внедрение на уровнях основного общего и среднего общего образования новых образовательных технологий, методов обучения и воспитания</a:t>
          </a:r>
        </a:p>
      </dgm:t>
    </dgm:pt>
    <dgm:pt modelId="{46A89251-03B6-4952-B062-CA2D1C132BE4}" type="parTrans" cxnId="{2295F725-E5E2-4969-8CCB-F268A86AB45B}">
      <dgm:prSet/>
      <dgm:spPr/>
      <dgm:t>
        <a:bodyPr/>
        <a:lstStyle/>
        <a:p>
          <a:endParaRPr lang="ru-RU"/>
        </a:p>
      </dgm:t>
    </dgm:pt>
    <dgm:pt modelId="{D4CB86AF-4789-4B07-914D-1F65070955CF}" type="sibTrans" cxnId="{2295F725-E5E2-4969-8CCB-F268A86AB45B}">
      <dgm:prSet/>
      <dgm:spPr/>
      <dgm:t>
        <a:bodyPr/>
        <a:lstStyle/>
        <a:p>
          <a:endParaRPr lang="ru-RU"/>
        </a:p>
      </dgm:t>
    </dgm:pt>
    <dgm:pt modelId="{7D6E8946-CCC6-4170-A720-6105306AAA54}" type="pres">
      <dgm:prSet presAssocID="{CE620B5E-F373-4893-952A-63ED7752F1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987115-F723-4691-BFFE-380607852B4D}" type="pres">
      <dgm:prSet presAssocID="{834EB6C7-52AF-4366-86AF-D9CAAD9E2340}" presName="root" presStyleCnt="0"/>
      <dgm:spPr/>
    </dgm:pt>
    <dgm:pt modelId="{BD027762-90B6-49B4-BEA8-1B8DCDF0CC52}" type="pres">
      <dgm:prSet presAssocID="{834EB6C7-52AF-4366-86AF-D9CAAD9E2340}" presName="rootComposite" presStyleCnt="0"/>
      <dgm:spPr/>
    </dgm:pt>
    <dgm:pt modelId="{8844F697-D65A-4B68-8402-D54BD753C1CF}" type="pres">
      <dgm:prSet presAssocID="{834EB6C7-52AF-4366-86AF-D9CAAD9E2340}" presName="rootText" presStyleLbl="node1" presStyleIdx="0" presStyleCnt="2"/>
      <dgm:spPr/>
      <dgm:t>
        <a:bodyPr/>
        <a:lstStyle/>
        <a:p>
          <a:endParaRPr lang="ru-RU"/>
        </a:p>
      </dgm:t>
    </dgm:pt>
    <dgm:pt modelId="{AE9E2C69-CCC8-4C47-B2F9-B5E089E49603}" type="pres">
      <dgm:prSet presAssocID="{834EB6C7-52AF-4366-86AF-D9CAAD9E23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FA5B8AE2-F143-49E0-B480-0723A7E3B33D}" type="pres">
      <dgm:prSet presAssocID="{834EB6C7-52AF-4366-86AF-D9CAAD9E2340}" presName="childShape" presStyleCnt="0"/>
      <dgm:spPr/>
    </dgm:pt>
    <dgm:pt modelId="{57EB0C77-E7A6-48F4-BB7B-0CEB3482ABB7}" type="pres">
      <dgm:prSet presAssocID="{F90808F4-D342-49A0-A7FF-A6DFDA1D661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B93D8B8-C4AF-4C63-84E0-6285EE03A77E}" type="pres">
      <dgm:prSet presAssocID="{DFACECE3-A478-41F3-9B46-AE19AAB8EA2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3467E-2BB1-44EC-864D-EC0B9154E828}" type="pres">
      <dgm:prSet presAssocID="{C2F7545E-BC13-48D6-8BAB-68B9609B433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6627D3F-85E3-487E-8652-3BF8AE1642EA}" type="pres">
      <dgm:prSet presAssocID="{EAF4B1CA-C0C4-48DD-BAB7-8BCBB743630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2145C-2EE3-43D8-8CEF-A54C245A84CA}" type="pres">
      <dgm:prSet presAssocID="{C89DA788-D7B1-4F2C-BBFF-6FAB873F19A4}" presName="root" presStyleCnt="0"/>
      <dgm:spPr/>
    </dgm:pt>
    <dgm:pt modelId="{C5C0A0E9-8205-4EB8-A6FA-0CC55DD79A71}" type="pres">
      <dgm:prSet presAssocID="{C89DA788-D7B1-4F2C-BBFF-6FAB873F19A4}" presName="rootComposite" presStyleCnt="0"/>
      <dgm:spPr/>
    </dgm:pt>
    <dgm:pt modelId="{08664A93-9E1E-4472-8DBB-2169B5643F6B}" type="pres">
      <dgm:prSet presAssocID="{C89DA788-D7B1-4F2C-BBFF-6FAB873F19A4}" presName="rootText" presStyleLbl="node1" presStyleIdx="1" presStyleCnt="2"/>
      <dgm:spPr/>
      <dgm:t>
        <a:bodyPr/>
        <a:lstStyle/>
        <a:p>
          <a:endParaRPr lang="ru-RU"/>
        </a:p>
      </dgm:t>
    </dgm:pt>
    <dgm:pt modelId="{3C39552E-FF42-4AED-9425-74EC914ED37A}" type="pres">
      <dgm:prSet presAssocID="{C89DA788-D7B1-4F2C-BBFF-6FAB873F19A4}" presName="rootConnector" presStyleLbl="node1" presStyleIdx="1" presStyleCnt="2"/>
      <dgm:spPr/>
      <dgm:t>
        <a:bodyPr/>
        <a:lstStyle/>
        <a:p>
          <a:endParaRPr lang="ru-RU"/>
        </a:p>
      </dgm:t>
    </dgm:pt>
    <dgm:pt modelId="{C621C123-3D77-457C-BAF5-949F0A845378}" type="pres">
      <dgm:prSet presAssocID="{C89DA788-D7B1-4F2C-BBFF-6FAB873F19A4}" presName="childShape" presStyleCnt="0"/>
      <dgm:spPr/>
    </dgm:pt>
    <dgm:pt modelId="{A545B2FA-DA12-4B32-9AD4-06674C59AB64}" type="pres">
      <dgm:prSet presAssocID="{2989B368-9E68-40EE-919D-4EA5E33620B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67D83C2-CA85-482E-A9F4-CD277EFF6B27}" type="pres">
      <dgm:prSet presAssocID="{D0F2257F-B12A-4EAF-BE3E-93723B756EC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24A2C-E1B9-470B-980F-EB279AAAD022}" type="pres">
      <dgm:prSet presAssocID="{46A89251-03B6-4952-B062-CA2D1C132BE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2F669D6-09F2-4AF5-8793-168D2A57C3D8}" type="pres">
      <dgm:prSet presAssocID="{BACE024D-9833-4079-9E19-AB09E1721FF8}" presName="childText" presStyleLbl="bgAcc1" presStyleIdx="3" presStyleCnt="4" custScaleY="117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BE1E2-E293-49E4-A3A4-1D5E3D9206E8}" type="presOf" srcId="{834EB6C7-52AF-4366-86AF-D9CAAD9E2340}" destId="{8844F697-D65A-4B68-8402-D54BD753C1CF}" srcOrd="0" destOrd="0" presId="urn:microsoft.com/office/officeart/2005/8/layout/hierarchy3"/>
    <dgm:cxn modelId="{3B43DB08-565D-4326-897C-C1046E7BAAE5}" srcId="{834EB6C7-52AF-4366-86AF-D9CAAD9E2340}" destId="{DFACECE3-A478-41F3-9B46-AE19AAB8EA2B}" srcOrd="0" destOrd="0" parTransId="{F90808F4-D342-49A0-A7FF-A6DFDA1D661A}" sibTransId="{ED99FBA4-74B9-4EC2-8F29-FD597F2A1841}"/>
    <dgm:cxn modelId="{55AB7018-A706-402F-B5D8-EFCD9FE82685}" srcId="{C89DA788-D7B1-4F2C-BBFF-6FAB873F19A4}" destId="{D0F2257F-B12A-4EAF-BE3E-93723B756ECD}" srcOrd="0" destOrd="0" parTransId="{2989B368-9E68-40EE-919D-4EA5E33620B9}" sibTransId="{3FD38788-1C6D-4275-B360-84BDE0C87912}"/>
    <dgm:cxn modelId="{92AC9A57-C6ED-4C38-B988-9CF74833CF3A}" type="presOf" srcId="{46A89251-03B6-4952-B062-CA2D1C132BE4}" destId="{29F24A2C-E1B9-470B-980F-EB279AAAD022}" srcOrd="0" destOrd="0" presId="urn:microsoft.com/office/officeart/2005/8/layout/hierarchy3"/>
    <dgm:cxn modelId="{5FE30B9C-D740-45FD-BF0B-DDEEDB8D01AA}" type="presOf" srcId="{D0F2257F-B12A-4EAF-BE3E-93723B756ECD}" destId="{967D83C2-CA85-482E-A9F4-CD277EFF6B27}" srcOrd="0" destOrd="0" presId="urn:microsoft.com/office/officeart/2005/8/layout/hierarchy3"/>
    <dgm:cxn modelId="{B118D4CA-4DE6-4D90-8658-88C2DDD62C5A}" type="presOf" srcId="{EAF4B1CA-C0C4-48DD-BAB7-8BCBB7436301}" destId="{E6627D3F-85E3-487E-8652-3BF8AE1642EA}" srcOrd="0" destOrd="0" presId="urn:microsoft.com/office/officeart/2005/8/layout/hierarchy3"/>
    <dgm:cxn modelId="{756A973B-B3C0-4E83-A2EE-3DD3E22AB5CC}" type="presOf" srcId="{DFACECE3-A478-41F3-9B46-AE19AAB8EA2B}" destId="{1B93D8B8-C4AF-4C63-84E0-6285EE03A77E}" srcOrd="0" destOrd="0" presId="urn:microsoft.com/office/officeart/2005/8/layout/hierarchy3"/>
    <dgm:cxn modelId="{49D4F625-E860-478E-A483-AEB33CAE45E2}" type="presOf" srcId="{F90808F4-D342-49A0-A7FF-A6DFDA1D661A}" destId="{57EB0C77-E7A6-48F4-BB7B-0CEB3482ABB7}" srcOrd="0" destOrd="0" presId="urn:microsoft.com/office/officeart/2005/8/layout/hierarchy3"/>
    <dgm:cxn modelId="{B49964E8-F335-452A-A5A0-B3C50A244F4B}" type="presOf" srcId="{C89DA788-D7B1-4F2C-BBFF-6FAB873F19A4}" destId="{3C39552E-FF42-4AED-9425-74EC914ED37A}" srcOrd="1" destOrd="0" presId="urn:microsoft.com/office/officeart/2005/8/layout/hierarchy3"/>
    <dgm:cxn modelId="{AE5CAA1E-CC4A-43BC-A361-5E0E4B10ED72}" srcId="{CE620B5E-F373-4893-952A-63ED7752F16B}" destId="{834EB6C7-52AF-4366-86AF-D9CAAD9E2340}" srcOrd="0" destOrd="0" parTransId="{252A9DFF-E0E6-4D99-8C91-982EC2997EEB}" sibTransId="{87F5885D-4D64-483C-8FBD-B2283AF5E8F0}"/>
    <dgm:cxn modelId="{FBE202EF-B151-417D-BDAA-F8048B10032A}" type="presOf" srcId="{CE620B5E-F373-4893-952A-63ED7752F16B}" destId="{7D6E8946-CCC6-4170-A720-6105306AAA54}" srcOrd="0" destOrd="0" presId="urn:microsoft.com/office/officeart/2005/8/layout/hierarchy3"/>
    <dgm:cxn modelId="{7D0720C8-8FCE-4647-A1BA-C6F224AAF405}" srcId="{CE620B5E-F373-4893-952A-63ED7752F16B}" destId="{C89DA788-D7B1-4F2C-BBFF-6FAB873F19A4}" srcOrd="1" destOrd="0" parTransId="{265FFAD3-B9E7-4428-8095-E7D9A9D023E9}" sibTransId="{052E7DE1-2B74-4D79-ACE9-1F082DE24E6D}"/>
    <dgm:cxn modelId="{1EA0ED9F-2A39-4F36-97CF-99067441840B}" type="presOf" srcId="{C89DA788-D7B1-4F2C-BBFF-6FAB873F19A4}" destId="{08664A93-9E1E-4472-8DBB-2169B5643F6B}" srcOrd="0" destOrd="0" presId="urn:microsoft.com/office/officeart/2005/8/layout/hierarchy3"/>
    <dgm:cxn modelId="{5F84494B-02D3-4EA6-9836-31BFD62190D0}" srcId="{834EB6C7-52AF-4366-86AF-D9CAAD9E2340}" destId="{EAF4B1CA-C0C4-48DD-BAB7-8BCBB7436301}" srcOrd="1" destOrd="0" parTransId="{C2F7545E-BC13-48D6-8BAB-68B9609B433A}" sibTransId="{5D7B2DBD-F7B4-48FE-AE18-45AEEF31657A}"/>
    <dgm:cxn modelId="{CF2A4BD5-F3A7-4730-AEB6-505AFBCC1033}" type="presOf" srcId="{2989B368-9E68-40EE-919D-4EA5E33620B9}" destId="{A545B2FA-DA12-4B32-9AD4-06674C59AB64}" srcOrd="0" destOrd="0" presId="urn:microsoft.com/office/officeart/2005/8/layout/hierarchy3"/>
    <dgm:cxn modelId="{E4DEDFA2-3AAA-40FC-8C9D-4FB7D7C6D5B6}" type="presOf" srcId="{834EB6C7-52AF-4366-86AF-D9CAAD9E2340}" destId="{AE9E2C69-CCC8-4C47-B2F9-B5E089E49603}" srcOrd="1" destOrd="0" presId="urn:microsoft.com/office/officeart/2005/8/layout/hierarchy3"/>
    <dgm:cxn modelId="{F2785579-20D8-4A21-BF09-F23A471781A0}" type="presOf" srcId="{C2F7545E-BC13-48D6-8BAB-68B9609B433A}" destId="{F553467E-2BB1-44EC-864D-EC0B9154E828}" srcOrd="0" destOrd="0" presId="urn:microsoft.com/office/officeart/2005/8/layout/hierarchy3"/>
    <dgm:cxn modelId="{CF9F8C7F-0112-4417-A726-5B1FF1F9AF95}" type="presOf" srcId="{BACE024D-9833-4079-9E19-AB09E1721FF8}" destId="{12F669D6-09F2-4AF5-8793-168D2A57C3D8}" srcOrd="0" destOrd="0" presId="urn:microsoft.com/office/officeart/2005/8/layout/hierarchy3"/>
    <dgm:cxn modelId="{2295F725-E5E2-4969-8CCB-F268A86AB45B}" srcId="{C89DA788-D7B1-4F2C-BBFF-6FAB873F19A4}" destId="{BACE024D-9833-4079-9E19-AB09E1721FF8}" srcOrd="1" destOrd="0" parTransId="{46A89251-03B6-4952-B062-CA2D1C132BE4}" sibTransId="{D4CB86AF-4789-4B07-914D-1F65070955CF}"/>
    <dgm:cxn modelId="{732C0BB3-5E3E-4665-98B9-A3C855BDAF54}" type="presParOf" srcId="{7D6E8946-CCC6-4170-A720-6105306AAA54}" destId="{74987115-F723-4691-BFFE-380607852B4D}" srcOrd="0" destOrd="0" presId="urn:microsoft.com/office/officeart/2005/8/layout/hierarchy3"/>
    <dgm:cxn modelId="{1DD56801-9AB7-4106-94AB-D0F48662812A}" type="presParOf" srcId="{74987115-F723-4691-BFFE-380607852B4D}" destId="{BD027762-90B6-49B4-BEA8-1B8DCDF0CC52}" srcOrd="0" destOrd="0" presId="urn:microsoft.com/office/officeart/2005/8/layout/hierarchy3"/>
    <dgm:cxn modelId="{3EA8CD32-2744-4261-801E-24396809F076}" type="presParOf" srcId="{BD027762-90B6-49B4-BEA8-1B8DCDF0CC52}" destId="{8844F697-D65A-4B68-8402-D54BD753C1CF}" srcOrd="0" destOrd="0" presId="urn:microsoft.com/office/officeart/2005/8/layout/hierarchy3"/>
    <dgm:cxn modelId="{E5F800A7-A1E1-43DF-95BB-4775F36D9AD5}" type="presParOf" srcId="{BD027762-90B6-49B4-BEA8-1B8DCDF0CC52}" destId="{AE9E2C69-CCC8-4C47-B2F9-B5E089E49603}" srcOrd="1" destOrd="0" presId="urn:microsoft.com/office/officeart/2005/8/layout/hierarchy3"/>
    <dgm:cxn modelId="{B6781499-EFB9-4013-BB50-73DDC41E40B2}" type="presParOf" srcId="{74987115-F723-4691-BFFE-380607852B4D}" destId="{FA5B8AE2-F143-49E0-B480-0723A7E3B33D}" srcOrd="1" destOrd="0" presId="urn:microsoft.com/office/officeart/2005/8/layout/hierarchy3"/>
    <dgm:cxn modelId="{8CC5A219-B16B-4B69-8244-D93C3340A943}" type="presParOf" srcId="{FA5B8AE2-F143-49E0-B480-0723A7E3B33D}" destId="{57EB0C77-E7A6-48F4-BB7B-0CEB3482ABB7}" srcOrd="0" destOrd="0" presId="urn:microsoft.com/office/officeart/2005/8/layout/hierarchy3"/>
    <dgm:cxn modelId="{D1113889-45F9-490D-A888-30D9FD1D1239}" type="presParOf" srcId="{FA5B8AE2-F143-49E0-B480-0723A7E3B33D}" destId="{1B93D8B8-C4AF-4C63-84E0-6285EE03A77E}" srcOrd="1" destOrd="0" presId="urn:microsoft.com/office/officeart/2005/8/layout/hierarchy3"/>
    <dgm:cxn modelId="{2A8AAA05-8862-40BA-B5F5-8DF1BEAFB2A1}" type="presParOf" srcId="{FA5B8AE2-F143-49E0-B480-0723A7E3B33D}" destId="{F553467E-2BB1-44EC-864D-EC0B9154E828}" srcOrd="2" destOrd="0" presId="urn:microsoft.com/office/officeart/2005/8/layout/hierarchy3"/>
    <dgm:cxn modelId="{F9628FD1-93B9-4D27-A858-71323383FBD8}" type="presParOf" srcId="{FA5B8AE2-F143-49E0-B480-0723A7E3B33D}" destId="{E6627D3F-85E3-487E-8652-3BF8AE1642EA}" srcOrd="3" destOrd="0" presId="urn:microsoft.com/office/officeart/2005/8/layout/hierarchy3"/>
    <dgm:cxn modelId="{3F46F550-02BE-4C12-8560-AA0089D8BF09}" type="presParOf" srcId="{7D6E8946-CCC6-4170-A720-6105306AAA54}" destId="{7AE2145C-2EE3-43D8-8CEF-A54C245A84CA}" srcOrd="1" destOrd="0" presId="urn:microsoft.com/office/officeart/2005/8/layout/hierarchy3"/>
    <dgm:cxn modelId="{55020B95-3E6F-4F9A-9F0A-4E445CC0147E}" type="presParOf" srcId="{7AE2145C-2EE3-43D8-8CEF-A54C245A84CA}" destId="{C5C0A0E9-8205-4EB8-A6FA-0CC55DD79A71}" srcOrd="0" destOrd="0" presId="urn:microsoft.com/office/officeart/2005/8/layout/hierarchy3"/>
    <dgm:cxn modelId="{F987B3E5-CFDA-4B70-BBFA-8726198B8B4A}" type="presParOf" srcId="{C5C0A0E9-8205-4EB8-A6FA-0CC55DD79A71}" destId="{08664A93-9E1E-4472-8DBB-2169B5643F6B}" srcOrd="0" destOrd="0" presId="urn:microsoft.com/office/officeart/2005/8/layout/hierarchy3"/>
    <dgm:cxn modelId="{4C6B79C8-B37F-4CFD-A94A-D4D7BFF2DDD0}" type="presParOf" srcId="{C5C0A0E9-8205-4EB8-A6FA-0CC55DD79A71}" destId="{3C39552E-FF42-4AED-9425-74EC914ED37A}" srcOrd="1" destOrd="0" presId="urn:microsoft.com/office/officeart/2005/8/layout/hierarchy3"/>
    <dgm:cxn modelId="{509849C3-9044-46C3-8C4D-2A12EE6C4C78}" type="presParOf" srcId="{7AE2145C-2EE3-43D8-8CEF-A54C245A84CA}" destId="{C621C123-3D77-457C-BAF5-949F0A845378}" srcOrd="1" destOrd="0" presId="urn:microsoft.com/office/officeart/2005/8/layout/hierarchy3"/>
    <dgm:cxn modelId="{8395D4CF-0594-4FB6-BF7C-475AAA5E9E77}" type="presParOf" srcId="{C621C123-3D77-457C-BAF5-949F0A845378}" destId="{A545B2FA-DA12-4B32-9AD4-06674C59AB64}" srcOrd="0" destOrd="0" presId="urn:microsoft.com/office/officeart/2005/8/layout/hierarchy3"/>
    <dgm:cxn modelId="{F0D5350B-A63F-482E-8311-92F4BF83ED8A}" type="presParOf" srcId="{C621C123-3D77-457C-BAF5-949F0A845378}" destId="{967D83C2-CA85-482E-A9F4-CD277EFF6B27}" srcOrd="1" destOrd="0" presId="urn:microsoft.com/office/officeart/2005/8/layout/hierarchy3"/>
    <dgm:cxn modelId="{1B607B21-E35D-41CB-ADD6-4D75A0AD1F8A}" type="presParOf" srcId="{C621C123-3D77-457C-BAF5-949F0A845378}" destId="{29F24A2C-E1B9-470B-980F-EB279AAAD022}" srcOrd="2" destOrd="0" presId="urn:microsoft.com/office/officeart/2005/8/layout/hierarchy3"/>
    <dgm:cxn modelId="{6A748130-F232-4FE7-A53A-56CBEDE6322A}" type="presParOf" srcId="{C621C123-3D77-457C-BAF5-949F0A845378}" destId="{12F669D6-09F2-4AF5-8793-168D2A57C3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1FBA0B-78BE-4594-A693-E3AD48C19493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C6D4E3-5110-434D-B52B-39A35925BB92}">
      <dgm:prSet custT="1"/>
      <dgm:spPr/>
      <dgm:t>
        <a:bodyPr/>
        <a:lstStyle/>
        <a:p>
          <a:r>
            <a:rPr lang="ru-RU" sz="1400" dirty="0"/>
            <a:t>В первом семестре 2018-2019 учебного года успеваемость составила 100% , а качество – 85% </a:t>
          </a:r>
        </a:p>
      </dgm:t>
    </dgm:pt>
    <dgm:pt modelId="{9BA26CE9-EF14-496A-AB41-1FF877BA8732}" type="parTrans" cxnId="{4848F34C-6D05-4FD1-BA49-B762FE2C31EA}">
      <dgm:prSet/>
      <dgm:spPr/>
      <dgm:t>
        <a:bodyPr/>
        <a:lstStyle/>
        <a:p>
          <a:endParaRPr lang="ru-RU"/>
        </a:p>
      </dgm:t>
    </dgm:pt>
    <dgm:pt modelId="{DAD0C240-D39B-4B6D-B19A-667D6AF653FE}" type="sibTrans" cxnId="{4848F34C-6D05-4FD1-BA49-B762FE2C31EA}">
      <dgm:prSet/>
      <dgm:spPr/>
      <dgm:t>
        <a:bodyPr/>
        <a:lstStyle/>
        <a:p>
          <a:endParaRPr lang="ru-RU"/>
        </a:p>
      </dgm:t>
    </dgm:pt>
    <dgm:pt modelId="{2E140928-2EC2-47FC-83A9-2CA6A26191CD}">
      <dgm:prSet custT="1"/>
      <dgm:spPr/>
      <dgm:t>
        <a:bodyPr/>
        <a:lstStyle/>
        <a:p>
          <a:r>
            <a:rPr lang="ru-RU" sz="1400" dirty="0"/>
            <a:t>Устойчивую заинтересованность у ребят вызвали чисто мужские профессии: «Оператор станков с программным управлением» и «Слесарь по ремонту автомобилей»</a:t>
          </a:r>
        </a:p>
      </dgm:t>
    </dgm:pt>
    <dgm:pt modelId="{39C06E97-8AEC-4C5F-9F15-201C6ED04732}" type="parTrans" cxnId="{730FC72E-AC36-4594-B4B6-D6AF50E62D30}">
      <dgm:prSet/>
      <dgm:spPr/>
      <dgm:t>
        <a:bodyPr/>
        <a:lstStyle/>
        <a:p>
          <a:endParaRPr lang="ru-RU"/>
        </a:p>
      </dgm:t>
    </dgm:pt>
    <dgm:pt modelId="{43B12C1B-778D-489C-8978-688C36FBFD98}" type="sibTrans" cxnId="{730FC72E-AC36-4594-B4B6-D6AF50E62D30}">
      <dgm:prSet/>
      <dgm:spPr/>
      <dgm:t>
        <a:bodyPr/>
        <a:lstStyle/>
        <a:p>
          <a:endParaRPr lang="ru-RU"/>
        </a:p>
      </dgm:t>
    </dgm:pt>
    <dgm:pt modelId="{9E4008EA-A7E1-401B-A640-6520076C759E}">
      <dgm:prSet custT="1"/>
      <dgm:spPr/>
      <dgm:t>
        <a:bodyPr/>
        <a:lstStyle/>
        <a:p>
          <a:r>
            <a:rPr lang="ru-RU" sz="1400" dirty="0"/>
            <a:t>Однако самыми популярными стали профессии «Повар» и «Кондитер»</a:t>
          </a:r>
        </a:p>
      </dgm:t>
    </dgm:pt>
    <dgm:pt modelId="{1F7C971C-E633-4DE9-B420-B9B42AC9802F}" type="parTrans" cxnId="{1D2BFBCC-CF58-4D00-BCC3-06207CA96E6B}">
      <dgm:prSet/>
      <dgm:spPr/>
      <dgm:t>
        <a:bodyPr/>
        <a:lstStyle/>
        <a:p>
          <a:endParaRPr lang="ru-RU"/>
        </a:p>
      </dgm:t>
    </dgm:pt>
    <dgm:pt modelId="{5F4FCC80-080F-4E56-86B7-21A7E728AC4C}" type="sibTrans" cxnId="{1D2BFBCC-CF58-4D00-BCC3-06207CA96E6B}">
      <dgm:prSet/>
      <dgm:spPr/>
      <dgm:t>
        <a:bodyPr/>
        <a:lstStyle/>
        <a:p>
          <a:endParaRPr lang="ru-RU"/>
        </a:p>
      </dgm:t>
    </dgm:pt>
    <dgm:pt modelId="{ADD29732-CA44-48F1-9172-1BA983F25BDC}">
      <dgm:prSet custT="1"/>
      <dgm:spPr/>
      <dgm:t>
        <a:bodyPr/>
        <a:lstStyle/>
        <a:p>
          <a:r>
            <a:rPr lang="ru-RU" sz="1400" dirty="0"/>
            <a:t>Школьники изучили основы материаловедения, виды обработки металла и выполнили первые практические работы, имеющие утилитарное значение - совки и коробочки для мелких деталей</a:t>
          </a:r>
        </a:p>
      </dgm:t>
    </dgm:pt>
    <dgm:pt modelId="{BAE833FF-0AC9-4E87-B445-8BE4D4955A2E}" type="parTrans" cxnId="{F66FDF08-44CE-47D3-B878-E48306F718DD}">
      <dgm:prSet/>
      <dgm:spPr/>
      <dgm:t>
        <a:bodyPr/>
        <a:lstStyle/>
        <a:p>
          <a:endParaRPr lang="ru-RU"/>
        </a:p>
      </dgm:t>
    </dgm:pt>
    <dgm:pt modelId="{57C09E4D-829C-4121-9206-002084163620}" type="sibTrans" cxnId="{F66FDF08-44CE-47D3-B878-E48306F718DD}">
      <dgm:prSet/>
      <dgm:spPr/>
      <dgm:t>
        <a:bodyPr/>
        <a:lstStyle/>
        <a:p>
          <a:endParaRPr lang="ru-RU"/>
        </a:p>
      </dgm:t>
    </dgm:pt>
    <dgm:pt modelId="{94372B2C-4F2D-44BE-AC3E-EDE8B2D751A2}">
      <dgm:prSet custT="1"/>
      <dgm:spPr/>
      <dgm:t>
        <a:bodyPr/>
        <a:lstStyle/>
        <a:p>
          <a:r>
            <a:rPr lang="ru-RU" sz="1400" dirty="0"/>
            <a:t>Школьников обучали 5 мастеров высшей квалификационной категории, являющихся экспертами </a:t>
          </a:r>
          <a:r>
            <a:rPr lang="ru-RU" sz="1400" dirty="0" err="1"/>
            <a:t>WorldSkills</a:t>
          </a:r>
          <a:endParaRPr lang="ru-RU" sz="1400" dirty="0"/>
        </a:p>
      </dgm:t>
    </dgm:pt>
    <dgm:pt modelId="{124B90F0-BBE8-439D-9F4E-38D7990A0A97}" type="parTrans" cxnId="{0CF167F4-5855-4D85-97D3-156F64A9F410}">
      <dgm:prSet/>
      <dgm:spPr/>
      <dgm:t>
        <a:bodyPr/>
        <a:lstStyle/>
        <a:p>
          <a:endParaRPr lang="ru-RU"/>
        </a:p>
      </dgm:t>
    </dgm:pt>
    <dgm:pt modelId="{81DAAE3F-06EB-40E7-8C63-A9AED5117767}" type="sibTrans" cxnId="{0CF167F4-5855-4D85-97D3-156F64A9F410}">
      <dgm:prSet/>
      <dgm:spPr/>
      <dgm:t>
        <a:bodyPr/>
        <a:lstStyle/>
        <a:p>
          <a:endParaRPr lang="ru-RU"/>
        </a:p>
      </dgm:t>
    </dgm:pt>
    <dgm:pt modelId="{302640B9-3362-46B3-AAEC-F7A3E8E21524}" type="pres">
      <dgm:prSet presAssocID="{451FBA0B-78BE-4594-A693-E3AD48C194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7D727-D7AF-4C71-81A8-13D08A709917}" type="pres">
      <dgm:prSet presAssocID="{93C6D4E3-5110-434D-B52B-39A35925BB92}" presName="linNode" presStyleCnt="0"/>
      <dgm:spPr/>
    </dgm:pt>
    <dgm:pt modelId="{50E191D6-3819-490C-BCA3-D252E68BEB59}" type="pres">
      <dgm:prSet presAssocID="{93C6D4E3-5110-434D-B52B-39A35925BB92}" presName="parentText" presStyleLbl="node1" presStyleIdx="0" presStyleCnt="5" custScaleX="244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E2560-164F-40E0-94EE-9454B44EFAF6}" type="pres">
      <dgm:prSet presAssocID="{DAD0C240-D39B-4B6D-B19A-667D6AF653FE}" presName="sp" presStyleCnt="0"/>
      <dgm:spPr/>
    </dgm:pt>
    <dgm:pt modelId="{019C1A5F-30BC-4210-9604-501CD8350842}" type="pres">
      <dgm:prSet presAssocID="{2E140928-2EC2-47FC-83A9-2CA6A26191CD}" presName="linNode" presStyleCnt="0"/>
      <dgm:spPr/>
    </dgm:pt>
    <dgm:pt modelId="{BB278FC4-3157-4738-816E-0BE191AC2684}" type="pres">
      <dgm:prSet presAssocID="{2E140928-2EC2-47FC-83A9-2CA6A26191CD}" presName="parentText" presStyleLbl="node1" presStyleIdx="1" presStyleCnt="5" custScaleX="244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7B99A-55B6-46D1-AA54-5DE576F52262}" type="pres">
      <dgm:prSet presAssocID="{43B12C1B-778D-489C-8978-688C36FBFD98}" presName="sp" presStyleCnt="0"/>
      <dgm:spPr/>
    </dgm:pt>
    <dgm:pt modelId="{B7EEA901-A585-4FF8-A0D8-E87EAE3BB27A}" type="pres">
      <dgm:prSet presAssocID="{ADD29732-CA44-48F1-9172-1BA983F25BDC}" presName="linNode" presStyleCnt="0"/>
      <dgm:spPr/>
    </dgm:pt>
    <dgm:pt modelId="{A14D3013-2F25-4197-91A5-166A16BF484A}" type="pres">
      <dgm:prSet presAssocID="{ADD29732-CA44-48F1-9172-1BA983F25BDC}" presName="parentText" presStyleLbl="node1" presStyleIdx="2" presStyleCnt="5" custScaleX="244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761E2-D7C2-4426-B926-14523F7674D3}" type="pres">
      <dgm:prSet presAssocID="{57C09E4D-829C-4121-9206-002084163620}" presName="sp" presStyleCnt="0"/>
      <dgm:spPr/>
    </dgm:pt>
    <dgm:pt modelId="{B8F65C25-7D2E-4243-BCF3-6810A2B07C3D}" type="pres">
      <dgm:prSet presAssocID="{94372B2C-4F2D-44BE-AC3E-EDE8B2D751A2}" presName="linNode" presStyleCnt="0"/>
      <dgm:spPr/>
    </dgm:pt>
    <dgm:pt modelId="{AD8C3898-EF9A-42D3-ACEC-39C3334B047D}" type="pres">
      <dgm:prSet presAssocID="{94372B2C-4F2D-44BE-AC3E-EDE8B2D751A2}" presName="parentText" presStyleLbl="node1" presStyleIdx="3" presStyleCnt="5" custScaleX="244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E48AE-3B3E-4DB1-8901-0C88F53D1246}" type="pres">
      <dgm:prSet presAssocID="{81DAAE3F-06EB-40E7-8C63-A9AED5117767}" presName="sp" presStyleCnt="0"/>
      <dgm:spPr/>
    </dgm:pt>
    <dgm:pt modelId="{8256E1F8-4E0F-483F-A81D-EBAEA44727E7}" type="pres">
      <dgm:prSet presAssocID="{9E4008EA-A7E1-401B-A640-6520076C759E}" presName="linNode" presStyleCnt="0"/>
      <dgm:spPr/>
    </dgm:pt>
    <dgm:pt modelId="{93939B43-503A-4A09-8BAC-FA297458ABFA}" type="pres">
      <dgm:prSet presAssocID="{9E4008EA-A7E1-401B-A640-6520076C759E}" presName="parentText" presStyleLbl="node1" presStyleIdx="4" presStyleCnt="5" custScaleX="244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D8AE1-E4FB-4000-BD8A-10B8617A5267}" type="presOf" srcId="{2E140928-2EC2-47FC-83A9-2CA6A26191CD}" destId="{BB278FC4-3157-4738-816E-0BE191AC2684}" srcOrd="0" destOrd="0" presId="urn:microsoft.com/office/officeart/2005/8/layout/vList5"/>
    <dgm:cxn modelId="{C88B0482-B672-4EC1-89D0-58CA63AF6DB7}" type="presOf" srcId="{93C6D4E3-5110-434D-B52B-39A35925BB92}" destId="{50E191D6-3819-490C-BCA3-D252E68BEB59}" srcOrd="0" destOrd="0" presId="urn:microsoft.com/office/officeart/2005/8/layout/vList5"/>
    <dgm:cxn modelId="{27793D63-71EF-42BB-9C74-6C8AE37A019C}" type="presOf" srcId="{ADD29732-CA44-48F1-9172-1BA983F25BDC}" destId="{A14D3013-2F25-4197-91A5-166A16BF484A}" srcOrd="0" destOrd="0" presId="urn:microsoft.com/office/officeart/2005/8/layout/vList5"/>
    <dgm:cxn modelId="{2840B4B7-B7A2-47E6-898D-48289D47E8A5}" type="presOf" srcId="{451FBA0B-78BE-4594-A693-E3AD48C19493}" destId="{302640B9-3362-46B3-AAEC-F7A3E8E21524}" srcOrd="0" destOrd="0" presId="urn:microsoft.com/office/officeart/2005/8/layout/vList5"/>
    <dgm:cxn modelId="{0CF167F4-5855-4D85-97D3-156F64A9F410}" srcId="{451FBA0B-78BE-4594-A693-E3AD48C19493}" destId="{94372B2C-4F2D-44BE-AC3E-EDE8B2D751A2}" srcOrd="3" destOrd="0" parTransId="{124B90F0-BBE8-439D-9F4E-38D7990A0A97}" sibTransId="{81DAAE3F-06EB-40E7-8C63-A9AED5117767}"/>
    <dgm:cxn modelId="{1D2BFBCC-CF58-4D00-BCC3-06207CA96E6B}" srcId="{451FBA0B-78BE-4594-A693-E3AD48C19493}" destId="{9E4008EA-A7E1-401B-A640-6520076C759E}" srcOrd="4" destOrd="0" parTransId="{1F7C971C-E633-4DE9-B420-B9B42AC9802F}" sibTransId="{5F4FCC80-080F-4E56-86B7-21A7E728AC4C}"/>
    <dgm:cxn modelId="{E670F3FD-D96E-4DC7-A6D2-4AC70BAD53F0}" type="presOf" srcId="{94372B2C-4F2D-44BE-AC3E-EDE8B2D751A2}" destId="{AD8C3898-EF9A-42D3-ACEC-39C3334B047D}" srcOrd="0" destOrd="0" presId="urn:microsoft.com/office/officeart/2005/8/layout/vList5"/>
    <dgm:cxn modelId="{F66FDF08-44CE-47D3-B878-E48306F718DD}" srcId="{451FBA0B-78BE-4594-A693-E3AD48C19493}" destId="{ADD29732-CA44-48F1-9172-1BA983F25BDC}" srcOrd="2" destOrd="0" parTransId="{BAE833FF-0AC9-4E87-B445-8BE4D4955A2E}" sibTransId="{57C09E4D-829C-4121-9206-002084163620}"/>
    <dgm:cxn modelId="{6A75F101-6BBC-4961-9134-40808EC0166D}" type="presOf" srcId="{9E4008EA-A7E1-401B-A640-6520076C759E}" destId="{93939B43-503A-4A09-8BAC-FA297458ABFA}" srcOrd="0" destOrd="0" presId="urn:microsoft.com/office/officeart/2005/8/layout/vList5"/>
    <dgm:cxn modelId="{4848F34C-6D05-4FD1-BA49-B762FE2C31EA}" srcId="{451FBA0B-78BE-4594-A693-E3AD48C19493}" destId="{93C6D4E3-5110-434D-B52B-39A35925BB92}" srcOrd="0" destOrd="0" parTransId="{9BA26CE9-EF14-496A-AB41-1FF877BA8732}" sibTransId="{DAD0C240-D39B-4B6D-B19A-667D6AF653FE}"/>
    <dgm:cxn modelId="{730FC72E-AC36-4594-B4B6-D6AF50E62D30}" srcId="{451FBA0B-78BE-4594-A693-E3AD48C19493}" destId="{2E140928-2EC2-47FC-83A9-2CA6A26191CD}" srcOrd="1" destOrd="0" parTransId="{39C06E97-8AEC-4C5F-9F15-201C6ED04732}" sibTransId="{43B12C1B-778D-489C-8978-688C36FBFD98}"/>
    <dgm:cxn modelId="{462D1DC1-75A6-4980-ADB4-42D260DF01AC}" type="presParOf" srcId="{302640B9-3362-46B3-AAEC-F7A3E8E21524}" destId="{B557D727-D7AF-4C71-81A8-13D08A709917}" srcOrd="0" destOrd="0" presId="urn:microsoft.com/office/officeart/2005/8/layout/vList5"/>
    <dgm:cxn modelId="{ABB5ACB5-4943-4290-92B0-ACD01DD7DA00}" type="presParOf" srcId="{B557D727-D7AF-4C71-81A8-13D08A709917}" destId="{50E191D6-3819-490C-BCA3-D252E68BEB59}" srcOrd="0" destOrd="0" presId="urn:microsoft.com/office/officeart/2005/8/layout/vList5"/>
    <dgm:cxn modelId="{A1D3E0A6-ED20-453F-80BE-4EE4329D82B2}" type="presParOf" srcId="{302640B9-3362-46B3-AAEC-F7A3E8E21524}" destId="{C3DE2560-164F-40E0-94EE-9454B44EFAF6}" srcOrd="1" destOrd="0" presId="urn:microsoft.com/office/officeart/2005/8/layout/vList5"/>
    <dgm:cxn modelId="{A2A8150C-338C-4B0E-B590-B2B782AC2CDE}" type="presParOf" srcId="{302640B9-3362-46B3-AAEC-F7A3E8E21524}" destId="{019C1A5F-30BC-4210-9604-501CD8350842}" srcOrd="2" destOrd="0" presId="urn:microsoft.com/office/officeart/2005/8/layout/vList5"/>
    <dgm:cxn modelId="{6186E51A-FC2A-4CA2-A8C2-8E1FF8C24168}" type="presParOf" srcId="{019C1A5F-30BC-4210-9604-501CD8350842}" destId="{BB278FC4-3157-4738-816E-0BE191AC2684}" srcOrd="0" destOrd="0" presId="urn:microsoft.com/office/officeart/2005/8/layout/vList5"/>
    <dgm:cxn modelId="{0E1C2D2C-CE5E-4A2A-9F65-513915D81D26}" type="presParOf" srcId="{302640B9-3362-46B3-AAEC-F7A3E8E21524}" destId="{3BC7B99A-55B6-46D1-AA54-5DE576F52262}" srcOrd="3" destOrd="0" presId="urn:microsoft.com/office/officeart/2005/8/layout/vList5"/>
    <dgm:cxn modelId="{489E1028-1ED1-40E4-AE03-69AAEA005C32}" type="presParOf" srcId="{302640B9-3362-46B3-AAEC-F7A3E8E21524}" destId="{B7EEA901-A585-4FF8-A0D8-E87EAE3BB27A}" srcOrd="4" destOrd="0" presId="urn:microsoft.com/office/officeart/2005/8/layout/vList5"/>
    <dgm:cxn modelId="{B7D314BD-0E22-4970-A6A5-935DD543045B}" type="presParOf" srcId="{B7EEA901-A585-4FF8-A0D8-E87EAE3BB27A}" destId="{A14D3013-2F25-4197-91A5-166A16BF484A}" srcOrd="0" destOrd="0" presId="urn:microsoft.com/office/officeart/2005/8/layout/vList5"/>
    <dgm:cxn modelId="{E7D38A9D-D5D4-4FDA-9316-821A66A6D7CD}" type="presParOf" srcId="{302640B9-3362-46B3-AAEC-F7A3E8E21524}" destId="{745761E2-D7C2-4426-B926-14523F7674D3}" srcOrd="5" destOrd="0" presId="urn:microsoft.com/office/officeart/2005/8/layout/vList5"/>
    <dgm:cxn modelId="{245557C7-FA66-44A9-AE08-FED1E061C76E}" type="presParOf" srcId="{302640B9-3362-46B3-AAEC-F7A3E8E21524}" destId="{B8F65C25-7D2E-4243-BCF3-6810A2B07C3D}" srcOrd="6" destOrd="0" presId="urn:microsoft.com/office/officeart/2005/8/layout/vList5"/>
    <dgm:cxn modelId="{DD5D4B88-5C35-4EF6-954B-0072E4DF081D}" type="presParOf" srcId="{B8F65C25-7D2E-4243-BCF3-6810A2B07C3D}" destId="{AD8C3898-EF9A-42D3-ACEC-39C3334B047D}" srcOrd="0" destOrd="0" presId="urn:microsoft.com/office/officeart/2005/8/layout/vList5"/>
    <dgm:cxn modelId="{053B9D2A-9DDC-4705-9AEB-C4689512E1F5}" type="presParOf" srcId="{302640B9-3362-46B3-AAEC-F7A3E8E21524}" destId="{42CE48AE-3B3E-4DB1-8901-0C88F53D1246}" srcOrd="7" destOrd="0" presId="urn:microsoft.com/office/officeart/2005/8/layout/vList5"/>
    <dgm:cxn modelId="{B7F2A71C-6A67-4CF6-8571-DEF2F5A3417D}" type="presParOf" srcId="{302640B9-3362-46B3-AAEC-F7A3E8E21524}" destId="{8256E1F8-4E0F-483F-A81D-EBAEA44727E7}" srcOrd="8" destOrd="0" presId="urn:microsoft.com/office/officeart/2005/8/layout/vList5"/>
    <dgm:cxn modelId="{9A5244BF-2D01-4501-9148-60C924EDBFE4}" type="presParOf" srcId="{8256E1F8-4E0F-483F-A81D-EBAEA44727E7}" destId="{93939B43-503A-4A09-8BAC-FA297458ABF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20B5E-F373-4893-952A-63ED7752F16B}" type="doc">
      <dgm:prSet loTypeId="urn:microsoft.com/office/officeart/2005/8/layout/hierarchy3" loCatId="hierarchy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34EB6C7-52AF-4366-86AF-D9CAAD9E2340}">
      <dgm:prSet phldrT="[Текст]"/>
      <dgm:spPr/>
      <dgm:t>
        <a:bodyPr/>
        <a:lstStyle/>
        <a:p>
          <a:r>
            <a:rPr lang="ru-RU" dirty="0"/>
            <a:t>Участники проекта:</a:t>
          </a:r>
        </a:p>
      </dgm:t>
    </dgm:pt>
    <dgm:pt modelId="{252A9DFF-E0E6-4D99-8C91-982EC2997EEB}" type="parTrans" cxnId="{AE5CAA1E-CC4A-43BC-A361-5E0E4B10ED72}">
      <dgm:prSet/>
      <dgm:spPr/>
      <dgm:t>
        <a:bodyPr/>
        <a:lstStyle/>
        <a:p>
          <a:endParaRPr lang="ru-RU"/>
        </a:p>
      </dgm:t>
    </dgm:pt>
    <dgm:pt modelId="{87F5885D-4D64-483C-8FBD-B2283AF5E8F0}" type="sibTrans" cxnId="{AE5CAA1E-CC4A-43BC-A361-5E0E4B10ED72}">
      <dgm:prSet/>
      <dgm:spPr/>
      <dgm:t>
        <a:bodyPr/>
        <a:lstStyle/>
        <a:p>
          <a:endParaRPr lang="ru-RU"/>
        </a:p>
      </dgm:t>
    </dgm:pt>
    <dgm:pt modelId="{DFACECE3-A478-41F3-9B46-AE19AAB8EA2B}">
      <dgm:prSet phldrT="[Текст]" custT="1"/>
      <dgm:spPr/>
      <dgm:t>
        <a:bodyPr/>
        <a:lstStyle/>
        <a:p>
          <a:r>
            <a:rPr lang="ru-RU" sz="1400" dirty="0">
              <a:hlinkClick xmlns:r="http://schemas.openxmlformats.org/officeDocument/2006/relationships" r:id="rId1"/>
            </a:rPr>
            <a:t>общеобразовательные школы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F90808F4-D342-49A0-A7FF-A6DFDA1D661A}" type="parTrans" cxnId="{3B43DB08-565D-4326-897C-C1046E7BAAE5}">
      <dgm:prSet/>
      <dgm:spPr/>
      <dgm:t>
        <a:bodyPr/>
        <a:lstStyle/>
        <a:p>
          <a:endParaRPr lang="ru-RU"/>
        </a:p>
      </dgm:t>
    </dgm:pt>
    <dgm:pt modelId="{ED99FBA4-74B9-4EC2-8F29-FD597F2A1841}" type="sibTrans" cxnId="{3B43DB08-565D-4326-897C-C1046E7BAAE5}">
      <dgm:prSet/>
      <dgm:spPr/>
      <dgm:t>
        <a:bodyPr/>
        <a:lstStyle/>
        <a:p>
          <a:endParaRPr lang="ru-RU"/>
        </a:p>
      </dgm:t>
    </dgm:pt>
    <dgm:pt modelId="{C89DA788-D7B1-4F2C-BBFF-6FAB873F19A4}">
      <dgm:prSet phldrT="[Текст]"/>
      <dgm:spPr/>
      <dgm:t>
        <a:bodyPr/>
        <a:lstStyle/>
        <a:p>
          <a:r>
            <a:rPr lang="ru-RU" dirty="0"/>
            <a:t>Этапы проекта:</a:t>
          </a:r>
        </a:p>
      </dgm:t>
    </dgm:pt>
    <dgm:pt modelId="{265FFAD3-B9E7-4428-8095-E7D9A9D023E9}" type="parTrans" cxnId="{7D0720C8-8FCE-4647-A1BA-C6F224AAF405}">
      <dgm:prSet/>
      <dgm:spPr/>
      <dgm:t>
        <a:bodyPr/>
        <a:lstStyle/>
        <a:p>
          <a:endParaRPr lang="ru-RU"/>
        </a:p>
      </dgm:t>
    </dgm:pt>
    <dgm:pt modelId="{052E7DE1-2B74-4D79-ACE9-1F082DE24E6D}" type="sibTrans" cxnId="{7D0720C8-8FCE-4647-A1BA-C6F224AAF405}">
      <dgm:prSet/>
      <dgm:spPr/>
      <dgm:t>
        <a:bodyPr/>
        <a:lstStyle/>
        <a:p>
          <a:endParaRPr lang="ru-RU"/>
        </a:p>
      </dgm:t>
    </dgm:pt>
    <dgm:pt modelId="{D0F2257F-B12A-4EAF-BE3E-93723B756ECD}">
      <dgm:prSet phldrT="[Текст]" custT="1"/>
      <dgm:spPr/>
      <dgm:t>
        <a:bodyPr/>
        <a:lstStyle/>
        <a:p>
          <a:r>
            <a:rPr lang="ru-RU" sz="1400"/>
            <a:t>определение модели (ей) профессионального обучения</a:t>
          </a:r>
          <a:endParaRPr lang="ru-RU" sz="1400" dirty="0"/>
        </a:p>
      </dgm:t>
    </dgm:pt>
    <dgm:pt modelId="{2989B368-9E68-40EE-919D-4EA5E33620B9}" type="parTrans" cxnId="{55AB7018-A706-402F-B5D8-EFCD9FE82685}">
      <dgm:prSet/>
      <dgm:spPr/>
      <dgm:t>
        <a:bodyPr/>
        <a:lstStyle/>
        <a:p>
          <a:endParaRPr lang="ru-RU"/>
        </a:p>
      </dgm:t>
    </dgm:pt>
    <dgm:pt modelId="{3FD38788-1C6D-4275-B360-84BDE0C87912}" type="sibTrans" cxnId="{55AB7018-A706-402F-B5D8-EFCD9FE82685}">
      <dgm:prSet/>
      <dgm:spPr/>
      <dgm:t>
        <a:bodyPr/>
        <a:lstStyle/>
        <a:p>
          <a:endParaRPr lang="ru-RU"/>
        </a:p>
      </dgm:t>
    </dgm:pt>
    <dgm:pt modelId="{1CAAE4B6-E4EB-43AC-9940-6263B1A782E1}">
      <dgm:prSet custT="1"/>
      <dgm:spPr/>
      <dgm:t>
        <a:bodyPr/>
        <a:lstStyle/>
        <a:p>
          <a:r>
            <a:rPr lang="ru-RU" sz="1400" dirty="0">
              <a:hlinkClick xmlns:r="http://schemas.openxmlformats.org/officeDocument/2006/relationships" r:id="rId3"/>
            </a:rPr>
            <a:t>структурные подразделения среднего профессионального образования Технологического университета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C40400D2-71BA-44E6-A585-475DBBF2AB6A}" type="parTrans" cxnId="{0D968EB7-032C-48AF-9D14-1C0E1684D07D}">
      <dgm:prSet/>
      <dgm:spPr/>
      <dgm:t>
        <a:bodyPr/>
        <a:lstStyle/>
        <a:p>
          <a:endParaRPr lang="ru-RU"/>
        </a:p>
      </dgm:t>
    </dgm:pt>
    <dgm:pt modelId="{F8DE4EB1-07B0-4481-B75D-B71A0581DD09}" type="sibTrans" cxnId="{0D968EB7-032C-48AF-9D14-1C0E1684D07D}">
      <dgm:prSet/>
      <dgm:spPr/>
      <dgm:t>
        <a:bodyPr/>
        <a:lstStyle/>
        <a:p>
          <a:endParaRPr lang="ru-RU"/>
        </a:p>
      </dgm:t>
    </dgm:pt>
    <dgm:pt modelId="{93B8BCF3-762E-4575-B716-85D6595C8B9A}">
      <dgm:prSet custT="1"/>
      <dgm:spPr/>
      <dgm:t>
        <a:bodyPr/>
        <a:lstStyle/>
        <a:p>
          <a:r>
            <a:rPr lang="ru-RU" sz="1400" dirty="0">
              <a:hlinkClick xmlns:r="http://schemas.openxmlformats.org/officeDocument/2006/relationships" r:id="rId4"/>
            </a:rPr>
            <a:t>Межрегиональный центр компетенций – Техникум имени С.П. Королева 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C4DAE23E-AFEB-4FC3-9707-6E4E7FB979E0}" type="parTrans" cxnId="{883FF91E-B41E-45A5-BE6A-2F659ED49815}">
      <dgm:prSet/>
      <dgm:spPr/>
      <dgm:t>
        <a:bodyPr/>
        <a:lstStyle/>
        <a:p>
          <a:endParaRPr lang="ru-RU"/>
        </a:p>
      </dgm:t>
    </dgm:pt>
    <dgm:pt modelId="{5281955A-1115-4576-A120-5DB18EF001FC}" type="sibTrans" cxnId="{883FF91E-B41E-45A5-BE6A-2F659ED49815}">
      <dgm:prSet/>
      <dgm:spPr/>
      <dgm:t>
        <a:bodyPr/>
        <a:lstStyle/>
        <a:p>
          <a:endParaRPr lang="ru-RU"/>
        </a:p>
      </dgm:t>
    </dgm:pt>
    <dgm:pt modelId="{E9D50714-C903-42D4-A2D0-4AF5F3C69E17}">
      <dgm:prSet custT="1"/>
      <dgm:spPr/>
      <dgm:t>
        <a:bodyPr/>
        <a:lstStyle/>
        <a:p>
          <a:r>
            <a:rPr lang="ru-RU" sz="1400" dirty="0"/>
            <a:t>школьники</a:t>
          </a:r>
        </a:p>
      </dgm:t>
    </dgm:pt>
    <dgm:pt modelId="{6D932CD3-8548-4562-8C82-69985B3BCD5F}" type="parTrans" cxnId="{07888CEB-C728-43EC-9DA7-BC5E8574DF1B}">
      <dgm:prSet/>
      <dgm:spPr/>
      <dgm:t>
        <a:bodyPr/>
        <a:lstStyle/>
        <a:p>
          <a:endParaRPr lang="ru-RU"/>
        </a:p>
      </dgm:t>
    </dgm:pt>
    <dgm:pt modelId="{62E83E9E-7232-4285-9406-CAA6D84C863C}" type="sibTrans" cxnId="{07888CEB-C728-43EC-9DA7-BC5E8574DF1B}">
      <dgm:prSet/>
      <dgm:spPr/>
      <dgm:t>
        <a:bodyPr/>
        <a:lstStyle/>
        <a:p>
          <a:endParaRPr lang="ru-RU"/>
        </a:p>
      </dgm:t>
    </dgm:pt>
    <dgm:pt modelId="{4471AF24-1329-4D54-83B9-E4A8DC692E45}">
      <dgm:prSet custT="1"/>
      <dgm:spPr/>
      <dgm:t>
        <a:bodyPr/>
        <a:lstStyle/>
        <a:p>
          <a:r>
            <a:rPr lang="ru-RU" sz="1400" dirty="0"/>
            <a:t>родители/законные представители</a:t>
          </a:r>
        </a:p>
      </dgm:t>
    </dgm:pt>
    <dgm:pt modelId="{9D423781-256F-47CE-A1A3-482D78CBF23F}" type="parTrans" cxnId="{0162815E-4B1A-4E68-B1D0-6454C25A8EC3}">
      <dgm:prSet/>
      <dgm:spPr/>
      <dgm:t>
        <a:bodyPr/>
        <a:lstStyle/>
        <a:p>
          <a:endParaRPr lang="ru-RU"/>
        </a:p>
      </dgm:t>
    </dgm:pt>
    <dgm:pt modelId="{2EF62A7F-EA4E-4040-AD45-189C0466076E}" type="sibTrans" cxnId="{0162815E-4B1A-4E68-B1D0-6454C25A8EC3}">
      <dgm:prSet/>
      <dgm:spPr/>
      <dgm:t>
        <a:bodyPr/>
        <a:lstStyle/>
        <a:p>
          <a:endParaRPr lang="ru-RU"/>
        </a:p>
      </dgm:t>
    </dgm:pt>
    <dgm:pt modelId="{25037F0A-EA3D-4EBD-92EE-B63BAB80C3C4}">
      <dgm:prSet custT="1"/>
      <dgm:spPr/>
      <dgm:t>
        <a:bodyPr/>
        <a:lstStyle/>
        <a:p>
          <a:r>
            <a:rPr lang="ru-RU" sz="1400"/>
            <a:t>выбор профессий  для обучения школьников на базе профессиональных образовательных организаций Московской области</a:t>
          </a:r>
          <a:endParaRPr lang="ru-RU" sz="1400" dirty="0"/>
        </a:p>
      </dgm:t>
    </dgm:pt>
    <dgm:pt modelId="{5B0BCF5F-1C92-475D-BABD-4CC91A97E790}" type="parTrans" cxnId="{86B12D8D-A636-44E9-B100-3B5EE40223AC}">
      <dgm:prSet/>
      <dgm:spPr/>
      <dgm:t>
        <a:bodyPr/>
        <a:lstStyle/>
        <a:p>
          <a:endParaRPr lang="ru-RU"/>
        </a:p>
      </dgm:t>
    </dgm:pt>
    <dgm:pt modelId="{06C21DB5-88FA-4661-B416-0AFFA28EB3ED}" type="sibTrans" cxnId="{86B12D8D-A636-44E9-B100-3B5EE40223AC}">
      <dgm:prSet/>
      <dgm:spPr/>
      <dgm:t>
        <a:bodyPr/>
        <a:lstStyle/>
        <a:p>
          <a:endParaRPr lang="ru-RU"/>
        </a:p>
      </dgm:t>
    </dgm:pt>
    <dgm:pt modelId="{84BF63C4-785E-4669-9D88-E57AFBEC37BC}">
      <dgm:prSet custT="1"/>
      <dgm:spPr/>
      <dgm:t>
        <a:bodyPr/>
        <a:lstStyle/>
        <a:p>
          <a:r>
            <a:rPr lang="ru-RU" sz="1400"/>
            <a:t>разработка и утверждение образовательных программ профессионального обучения</a:t>
          </a:r>
          <a:endParaRPr lang="ru-RU" sz="1400" dirty="0"/>
        </a:p>
      </dgm:t>
    </dgm:pt>
    <dgm:pt modelId="{6FA5140F-CF0F-4ABF-AF8C-44E7293A6C3C}" type="parTrans" cxnId="{8A8CE83F-0662-431B-8CE4-346D0F95040A}">
      <dgm:prSet/>
      <dgm:spPr/>
      <dgm:t>
        <a:bodyPr/>
        <a:lstStyle/>
        <a:p>
          <a:endParaRPr lang="ru-RU"/>
        </a:p>
      </dgm:t>
    </dgm:pt>
    <dgm:pt modelId="{1C0D700E-FADD-44A3-9ADC-4FBD11F59859}" type="sibTrans" cxnId="{8A8CE83F-0662-431B-8CE4-346D0F95040A}">
      <dgm:prSet/>
      <dgm:spPr/>
      <dgm:t>
        <a:bodyPr/>
        <a:lstStyle/>
        <a:p>
          <a:endParaRPr lang="ru-RU"/>
        </a:p>
      </dgm:t>
    </dgm:pt>
    <dgm:pt modelId="{A65E859E-92C2-447A-BAF2-638F1AB400F3}">
      <dgm:prSet custT="1"/>
      <dgm:spPr/>
      <dgm:t>
        <a:bodyPr/>
        <a:lstStyle/>
        <a:p>
          <a:r>
            <a:rPr lang="ru-RU" sz="1400"/>
            <a:t>реализация образовательных программ профессионального обучения</a:t>
          </a:r>
          <a:endParaRPr lang="ru-RU" sz="1400" dirty="0"/>
        </a:p>
      </dgm:t>
    </dgm:pt>
    <dgm:pt modelId="{5109AD82-7121-4C8D-8214-FF197AE2EB93}" type="parTrans" cxnId="{84CDCD6F-3794-4CA2-B7FF-31D55B072AE5}">
      <dgm:prSet/>
      <dgm:spPr/>
      <dgm:t>
        <a:bodyPr/>
        <a:lstStyle/>
        <a:p>
          <a:endParaRPr lang="ru-RU"/>
        </a:p>
      </dgm:t>
    </dgm:pt>
    <dgm:pt modelId="{2629DC15-73A7-4C69-83BE-D8302F7E42EA}" type="sibTrans" cxnId="{84CDCD6F-3794-4CA2-B7FF-31D55B072AE5}">
      <dgm:prSet/>
      <dgm:spPr/>
      <dgm:t>
        <a:bodyPr/>
        <a:lstStyle/>
        <a:p>
          <a:endParaRPr lang="ru-RU"/>
        </a:p>
      </dgm:t>
    </dgm:pt>
    <dgm:pt modelId="{7D6E8946-CCC6-4170-A720-6105306AAA54}" type="pres">
      <dgm:prSet presAssocID="{CE620B5E-F373-4893-952A-63ED7752F1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987115-F723-4691-BFFE-380607852B4D}" type="pres">
      <dgm:prSet presAssocID="{834EB6C7-52AF-4366-86AF-D9CAAD9E2340}" presName="root" presStyleCnt="0"/>
      <dgm:spPr/>
    </dgm:pt>
    <dgm:pt modelId="{BD027762-90B6-49B4-BEA8-1B8DCDF0CC52}" type="pres">
      <dgm:prSet presAssocID="{834EB6C7-52AF-4366-86AF-D9CAAD9E2340}" presName="rootComposite" presStyleCnt="0"/>
      <dgm:spPr/>
    </dgm:pt>
    <dgm:pt modelId="{8844F697-D65A-4B68-8402-D54BD753C1CF}" type="pres">
      <dgm:prSet presAssocID="{834EB6C7-52AF-4366-86AF-D9CAAD9E2340}" presName="rootText" presStyleLbl="node1" presStyleIdx="0" presStyleCnt="2" custScaleX="179642"/>
      <dgm:spPr/>
      <dgm:t>
        <a:bodyPr/>
        <a:lstStyle/>
        <a:p>
          <a:endParaRPr lang="ru-RU"/>
        </a:p>
      </dgm:t>
    </dgm:pt>
    <dgm:pt modelId="{AE9E2C69-CCC8-4C47-B2F9-B5E089E49603}" type="pres">
      <dgm:prSet presAssocID="{834EB6C7-52AF-4366-86AF-D9CAAD9E23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FA5B8AE2-F143-49E0-B480-0723A7E3B33D}" type="pres">
      <dgm:prSet presAssocID="{834EB6C7-52AF-4366-86AF-D9CAAD9E2340}" presName="childShape" presStyleCnt="0"/>
      <dgm:spPr/>
    </dgm:pt>
    <dgm:pt modelId="{57EB0C77-E7A6-48F4-BB7B-0CEB3482ABB7}" type="pres">
      <dgm:prSet presAssocID="{F90808F4-D342-49A0-A7FF-A6DFDA1D661A}" presName="Name13" presStyleLbl="parChTrans1D2" presStyleIdx="0" presStyleCnt="9"/>
      <dgm:spPr/>
      <dgm:t>
        <a:bodyPr/>
        <a:lstStyle/>
        <a:p>
          <a:endParaRPr lang="ru-RU"/>
        </a:p>
      </dgm:t>
    </dgm:pt>
    <dgm:pt modelId="{1B93D8B8-C4AF-4C63-84E0-6285EE03A77E}" type="pres">
      <dgm:prSet presAssocID="{DFACECE3-A478-41F3-9B46-AE19AAB8EA2B}" presName="childText" presStyleLbl="bgAcc1" presStyleIdx="0" presStyleCnt="9" custScaleX="213382" custLinFactNeighborX="1420" custLinFactNeighborY="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1E67D-BEE8-4349-88E7-DECE7B83343A}" type="pres">
      <dgm:prSet presAssocID="{C40400D2-71BA-44E6-A585-475DBBF2AB6A}" presName="Name13" presStyleLbl="parChTrans1D2" presStyleIdx="1" presStyleCnt="9"/>
      <dgm:spPr/>
      <dgm:t>
        <a:bodyPr/>
        <a:lstStyle/>
        <a:p>
          <a:endParaRPr lang="ru-RU"/>
        </a:p>
      </dgm:t>
    </dgm:pt>
    <dgm:pt modelId="{5EA9BC8C-C933-4346-8E9A-B6CF96BAD33E}" type="pres">
      <dgm:prSet presAssocID="{1CAAE4B6-E4EB-43AC-9940-6263B1A782E1}" presName="childText" presStyleLbl="bgAcc1" presStyleIdx="1" presStyleCnt="9" custScaleX="21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645-B28B-41C9-9F9B-F62E95DE9768}" type="pres">
      <dgm:prSet presAssocID="{C4DAE23E-AFEB-4FC3-9707-6E4E7FB979E0}" presName="Name13" presStyleLbl="parChTrans1D2" presStyleIdx="2" presStyleCnt="9"/>
      <dgm:spPr/>
      <dgm:t>
        <a:bodyPr/>
        <a:lstStyle/>
        <a:p>
          <a:endParaRPr lang="ru-RU"/>
        </a:p>
      </dgm:t>
    </dgm:pt>
    <dgm:pt modelId="{E58552C4-97F5-4118-80B5-03633594829C}" type="pres">
      <dgm:prSet presAssocID="{93B8BCF3-762E-4575-B716-85D6595C8B9A}" presName="childText" presStyleLbl="bgAcc1" presStyleIdx="2" presStyleCnt="9" custScaleX="21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72FD1-0AD4-4B9F-A527-A4E658806B75}" type="pres">
      <dgm:prSet presAssocID="{6D932CD3-8548-4562-8C82-69985B3BCD5F}" presName="Name13" presStyleLbl="parChTrans1D2" presStyleIdx="3" presStyleCnt="9"/>
      <dgm:spPr/>
      <dgm:t>
        <a:bodyPr/>
        <a:lstStyle/>
        <a:p>
          <a:endParaRPr lang="ru-RU"/>
        </a:p>
      </dgm:t>
    </dgm:pt>
    <dgm:pt modelId="{C509D073-7251-4C26-ABBE-F660E37CB13F}" type="pres">
      <dgm:prSet presAssocID="{E9D50714-C903-42D4-A2D0-4AF5F3C69E17}" presName="childText" presStyleLbl="bgAcc1" presStyleIdx="3" presStyleCnt="9" custScaleX="21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97308-D402-464D-B052-9C3B4E0983FA}" type="pres">
      <dgm:prSet presAssocID="{9D423781-256F-47CE-A1A3-482D78CBF23F}" presName="Name13" presStyleLbl="parChTrans1D2" presStyleIdx="4" presStyleCnt="9"/>
      <dgm:spPr/>
      <dgm:t>
        <a:bodyPr/>
        <a:lstStyle/>
        <a:p>
          <a:endParaRPr lang="ru-RU"/>
        </a:p>
      </dgm:t>
    </dgm:pt>
    <dgm:pt modelId="{A1F9E612-AF61-4E19-B7FB-0B54E2107E80}" type="pres">
      <dgm:prSet presAssocID="{4471AF24-1329-4D54-83B9-E4A8DC692E45}" presName="childText" presStyleLbl="bgAcc1" presStyleIdx="4" presStyleCnt="9" custScaleX="21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2145C-2EE3-43D8-8CEF-A54C245A84CA}" type="pres">
      <dgm:prSet presAssocID="{C89DA788-D7B1-4F2C-BBFF-6FAB873F19A4}" presName="root" presStyleCnt="0"/>
      <dgm:spPr/>
    </dgm:pt>
    <dgm:pt modelId="{C5C0A0E9-8205-4EB8-A6FA-0CC55DD79A71}" type="pres">
      <dgm:prSet presAssocID="{C89DA788-D7B1-4F2C-BBFF-6FAB873F19A4}" presName="rootComposite" presStyleCnt="0"/>
      <dgm:spPr/>
    </dgm:pt>
    <dgm:pt modelId="{08664A93-9E1E-4472-8DBB-2169B5643F6B}" type="pres">
      <dgm:prSet presAssocID="{C89DA788-D7B1-4F2C-BBFF-6FAB873F19A4}" presName="rootText" presStyleLbl="node1" presStyleIdx="1" presStyleCnt="2" custScaleX="192004"/>
      <dgm:spPr/>
      <dgm:t>
        <a:bodyPr/>
        <a:lstStyle/>
        <a:p>
          <a:endParaRPr lang="ru-RU"/>
        </a:p>
      </dgm:t>
    </dgm:pt>
    <dgm:pt modelId="{3C39552E-FF42-4AED-9425-74EC914ED37A}" type="pres">
      <dgm:prSet presAssocID="{C89DA788-D7B1-4F2C-BBFF-6FAB873F19A4}" presName="rootConnector" presStyleLbl="node1" presStyleIdx="1" presStyleCnt="2"/>
      <dgm:spPr/>
      <dgm:t>
        <a:bodyPr/>
        <a:lstStyle/>
        <a:p>
          <a:endParaRPr lang="ru-RU"/>
        </a:p>
      </dgm:t>
    </dgm:pt>
    <dgm:pt modelId="{C621C123-3D77-457C-BAF5-949F0A845378}" type="pres">
      <dgm:prSet presAssocID="{C89DA788-D7B1-4F2C-BBFF-6FAB873F19A4}" presName="childShape" presStyleCnt="0"/>
      <dgm:spPr/>
    </dgm:pt>
    <dgm:pt modelId="{A545B2FA-DA12-4B32-9AD4-06674C59AB64}" type="pres">
      <dgm:prSet presAssocID="{2989B368-9E68-40EE-919D-4EA5E33620B9}" presName="Name13" presStyleLbl="parChTrans1D2" presStyleIdx="5" presStyleCnt="9"/>
      <dgm:spPr/>
      <dgm:t>
        <a:bodyPr/>
        <a:lstStyle/>
        <a:p>
          <a:endParaRPr lang="ru-RU"/>
        </a:p>
      </dgm:t>
    </dgm:pt>
    <dgm:pt modelId="{967D83C2-CA85-482E-A9F4-CD277EFF6B27}" type="pres">
      <dgm:prSet presAssocID="{D0F2257F-B12A-4EAF-BE3E-93723B756ECD}" presName="childText" presStyleLbl="bgAcc1" presStyleIdx="5" presStyleCnt="9" custScaleX="28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8986E-16B1-4CE5-BC39-E8BE1CD61CA7}" type="pres">
      <dgm:prSet presAssocID="{5B0BCF5F-1C92-475D-BABD-4CC91A97E79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6F041995-45AB-4BAE-8E41-8A11113F3EFE}" type="pres">
      <dgm:prSet presAssocID="{25037F0A-EA3D-4EBD-92EE-B63BAB80C3C4}" presName="childText" presStyleLbl="bgAcc1" presStyleIdx="6" presStyleCnt="9" custScaleX="28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87B75-1E8E-416F-A717-35E03F03AF7A}" type="pres">
      <dgm:prSet presAssocID="{6FA5140F-CF0F-4ABF-AF8C-44E7293A6C3C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B062A95-E43A-4163-AAF1-7C49DD5EB62C}" type="pres">
      <dgm:prSet presAssocID="{84BF63C4-785E-4669-9D88-E57AFBEC37BC}" presName="childText" presStyleLbl="bgAcc1" presStyleIdx="7" presStyleCnt="9" custScaleX="28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60CF6-B39D-4FDB-9E7C-2A5AC602211A}" type="pres">
      <dgm:prSet presAssocID="{5109AD82-7121-4C8D-8214-FF197AE2EB93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699518B-9F22-4F08-8BD4-A012934DB419}" type="pres">
      <dgm:prSet presAssocID="{A65E859E-92C2-447A-BAF2-638F1AB400F3}" presName="childText" presStyleLbl="bgAcc1" presStyleIdx="8" presStyleCnt="9" custScaleX="28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AD0A6D-9E67-4128-BA76-7790F6918E90}" type="presOf" srcId="{C89DA788-D7B1-4F2C-BBFF-6FAB873F19A4}" destId="{3C39552E-FF42-4AED-9425-74EC914ED37A}" srcOrd="1" destOrd="0" presId="urn:microsoft.com/office/officeart/2005/8/layout/hierarchy3"/>
    <dgm:cxn modelId="{43842059-9B36-443C-B8B4-C654957DCAC5}" type="presOf" srcId="{E9D50714-C903-42D4-A2D0-4AF5F3C69E17}" destId="{C509D073-7251-4C26-ABBE-F660E37CB13F}" srcOrd="0" destOrd="0" presId="urn:microsoft.com/office/officeart/2005/8/layout/hierarchy3"/>
    <dgm:cxn modelId="{F78C1FE3-F643-4D08-BCDC-8D8D83A2DE6B}" type="presOf" srcId="{5B0BCF5F-1C92-475D-BABD-4CC91A97E790}" destId="{4DA8986E-16B1-4CE5-BC39-E8BE1CD61CA7}" srcOrd="0" destOrd="0" presId="urn:microsoft.com/office/officeart/2005/8/layout/hierarchy3"/>
    <dgm:cxn modelId="{AE5CAA1E-CC4A-43BC-A361-5E0E4B10ED72}" srcId="{CE620B5E-F373-4893-952A-63ED7752F16B}" destId="{834EB6C7-52AF-4366-86AF-D9CAAD9E2340}" srcOrd="0" destOrd="0" parTransId="{252A9DFF-E0E6-4D99-8C91-982EC2997EEB}" sibTransId="{87F5885D-4D64-483C-8FBD-B2283AF5E8F0}"/>
    <dgm:cxn modelId="{5E657D0C-2B46-47A9-9C62-26D1C39E5E7C}" type="presOf" srcId="{834EB6C7-52AF-4366-86AF-D9CAAD9E2340}" destId="{8844F697-D65A-4B68-8402-D54BD753C1CF}" srcOrd="0" destOrd="0" presId="urn:microsoft.com/office/officeart/2005/8/layout/hierarchy3"/>
    <dgm:cxn modelId="{C044E435-143F-46B7-81AE-B5CDB8CC637B}" type="presOf" srcId="{93B8BCF3-762E-4575-B716-85D6595C8B9A}" destId="{E58552C4-97F5-4118-80B5-03633594829C}" srcOrd="0" destOrd="0" presId="urn:microsoft.com/office/officeart/2005/8/layout/hierarchy3"/>
    <dgm:cxn modelId="{55AB7018-A706-402F-B5D8-EFCD9FE82685}" srcId="{C89DA788-D7B1-4F2C-BBFF-6FAB873F19A4}" destId="{D0F2257F-B12A-4EAF-BE3E-93723B756ECD}" srcOrd="0" destOrd="0" parTransId="{2989B368-9E68-40EE-919D-4EA5E33620B9}" sibTransId="{3FD38788-1C6D-4275-B360-84BDE0C87912}"/>
    <dgm:cxn modelId="{86B12D8D-A636-44E9-B100-3B5EE40223AC}" srcId="{C89DA788-D7B1-4F2C-BBFF-6FAB873F19A4}" destId="{25037F0A-EA3D-4EBD-92EE-B63BAB80C3C4}" srcOrd="1" destOrd="0" parTransId="{5B0BCF5F-1C92-475D-BABD-4CC91A97E790}" sibTransId="{06C21DB5-88FA-4661-B416-0AFFA28EB3ED}"/>
    <dgm:cxn modelId="{346A2E7A-C85B-43B4-BB62-08C076149BDA}" type="presOf" srcId="{84BF63C4-785E-4669-9D88-E57AFBEC37BC}" destId="{3B062A95-E43A-4163-AAF1-7C49DD5EB62C}" srcOrd="0" destOrd="0" presId="urn:microsoft.com/office/officeart/2005/8/layout/hierarchy3"/>
    <dgm:cxn modelId="{8EE9D06B-F683-4167-9F29-AD8857AC7923}" type="presOf" srcId="{25037F0A-EA3D-4EBD-92EE-B63BAB80C3C4}" destId="{6F041995-45AB-4BAE-8E41-8A11113F3EFE}" srcOrd="0" destOrd="0" presId="urn:microsoft.com/office/officeart/2005/8/layout/hierarchy3"/>
    <dgm:cxn modelId="{E4CEB279-3F31-492B-8EFF-A9F9110E56AD}" type="presOf" srcId="{1CAAE4B6-E4EB-43AC-9940-6263B1A782E1}" destId="{5EA9BC8C-C933-4346-8E9A-B6CF96BAD33E}" srcOrd="0" destOrd="0" presId="urn:microsoft.com/office/officeart/2005/8/layout/hierarchy3"/>
    <dgm:cxn modelId="{634F9557-EE4B-4388-9B0E-7E37C33F70C4}" type="presOf" srcId="{F90808F4-D342-49A0-A7FF-A6DFDA1D661A}" destId="{57EB0C77-E7A6-48F4-BB7B-0CEB3482ABB7}" srcOrd="0" destOrd="0" presId="urn:microsoft.com/office/officeart/2005/8/layout/hierarchy3"/>
    <dgm:cxn modelId="{0162815E-4B1A-4E68-B1D0-6454C25A8EC3}" srcId="{834EB6C7-52AF-4366-86AF-D9CAAD9E2340}" destId="{4471AF24-1329-4D54-83B9-E4A8DC692E45}" srcOrd="4" destOrd="0" parTransId="{9D423781-256F-47CE-A1A3-482D78CBF23F}" sibTransId="{2EF62A7F-EA4E-4040-AD45-189C0466076E}"/>
    <dgm:cxn modelId="{2B85B4B7-F126-434C-B58D-D032D007E6C1}" type="presOf" srcId="{834EB6C7-52AF-4366-86AF-D9CAAD9E2340}" destId="{AE9E2C69-CCC8-4C47-B2F9-B5E089E49603}" srcOrd="1" destOrd="0" presId="urn:microsoft.com/office/officeart/2005/8/layout/hierarchy3"/>
    <dgm:cxn modelId="{64D02607-5BBE-43B8-829A-3B2411ED0F31}" type="presOf" srcId="{2989B368-9E68-40EE-919D-4EA5E33620B9}" destId="{A545B2FA-DA12-4B32-9AD4-06674C59AB64}" srcOrd="0" destOrd="0" presId="urn:microsoft.com/office/officeart/2005/8/layout/hierarchy3"/>
    <dgm:cxn modelId="{84CDCD6F-3794-4CA2-B7FF-31D55B072AE5}" srcId="{C89DA788-D7B1-4F2C-BBFF-6FAB873F19A4}" destId="{A65E859E-92C2-447A-BAF2-638F1AB400F3}" srcOrd="3" destOrd="0" parTransId="{5109AD82-7121-4C8D-8214-FF197AE2EB93}" sibTransId="{2629DC15-73A7-4C69-83BE-D8302F7E42EA}"/>
    <dgm:cxn modelId="{3B43DB08-565D-4326-897C-C1046E7BAAE5}" srcId="{834EB6C7-52AF-4366-86AF-D9CAAD9E2340}" destId="{DFACECE3-A478-41F3-9B46-AE19AAB8EA2B}" srcOrd="0" destOrd="0" parTransId="{F90808F4-D342-49A0-A7FF-A6DFDA1D661A}" sibTransId="{ED99FBA4-74B9-4EC2-8F29-FD597F2A1841}"/>
    <dgm:cxn modelId="{4D898502-4EA8-49A9-BB0C-AAEB135DAD9A}" type="presOf" srcId="{6D932CD3-8548-4562-8C82-69985B3BCD5F}" destId="{25B72FD1-0AD4-4B9F-A527-A4E658806B75}" srcOrd="0" destOrd="0" presId="urn:microsoft.com/office/officeart/2005/8/layout/hierarchy3"/>
    <dgm:cxn modelId="{07888CEB-C728-43EC-9DA7-BC5E8574DF1B}" srcId="{834EB6C7-52AF-4366-86AF-D9CAAD9E2340}" destId="{E9D50714-C903-42D4-A2D0-4AF5F3C69E17}" srcOrd="3" destOrd="0" parTransId="{6D932CD3-8548-4562-8C82-69985B3BCD5F}" sibTransId="{62E83E9E-7232-4285-9406-CAA6D84C863C}"/>
    <dgm:cxn modelId="{0FF2C937-8892-470F-9882-6147AB9C2341}" type="presOf" srcId="{C4DAE23E-AFEB-4FC3-9707-6E4E7FB979E0}" destId="{8B882645-B28B-41C9-9F9B-F62E95DE9768}" srcOrd="0" destOrd="0" presId="urn:microsoft.com/office/officeart/2005/8/layout/hierarchy3"/>
    <dgm:cxn modelId="{883FF91E-B41E-45A5-BE6A-2F659ED49815}" srcId="{834EB6C7-52AF-4366-86AF-D9CAAD9E2340}" destId="{93B8BCF3-762E-4575-B716-85D6595C8B9A}" srcOrd="2" destOrd="0" parTransId="{C4DAE23E-AFEB-4FC3-9707-6E4E7FB979E0}" sibTransId="{5281955A-1115-4576-A120-5DB18EF001FC}"/>
    <dgm:cxn modelId="{8A8CE83F-0662-431B-8CE4-346D0F95040A}" srcId="{C89DA788-D7B1-4F2C-BBFF-6FAB873F19A4}" destId="{84BF63C4-785E-4669-9D88-E57AFBEC37BC}" srcOrd="2" destOrd="0" parTransId="{6FA5140F-CF0F-4ABF-AF8C-44E7293A6C3C}" sibTransId="{1C0D700E-FADD-44A3-9ADC-4FBD11F59859}"/>
    <dgm:cxn modelId="{D43C1879-897B-4961-A02B-51BA275EE543}" type="presOf" srcId="{5109AD82-7121-4C8D-8214-FF197AE2EB93}" destId="{FFB60CF6-B39D-4FDB-9E7C-2A5AC602211A}" srcOrd="0" destOrd="0" presId="urn:microsoft.com/office/officeart/2005/8/layout/hierarchy3"/>
    <dgm:cxn modelId="{51A87AC8-F936-44F4-97FC-40BC48E85050}" type="presOf" srcId="{4471AF24-1329-4D54-83B9-E4A8DC692E45}" destId="{A1F9E612-AF61-4E19-B7FB-0B54E2107E80}" srcOrd="0" destOrd="0" presId="urn:microsoft.com/office/officeart/2005/8/layout/hierarchy3"/>
    <dgm:cxn modelId="{7D0720C8-8FCE-4647-A1BA-C6F224AAF405}" srcId="{CE620B5E-F373-4893-952A-63ED7752F16B}" destId="{C89DA788-D7B1-4F2C-BBFF-6FAB873F19A4}" srcOrd="1" destOrd="0" parTransId="{265FFAD3-B9E7-4428-8095-E7D9A9D023E9}" sibTransId="{052E7DE1-2B74-4D79-ACE9-1F082DE24E6D}"/>
    <dgm:cxn modelId="{B8A60DAA-B8A7-4CCE-BDB9-6D9589EFC749}" type="presOf" srcId="{C40400D2-71BA-44E6-A585-475DBBF2AB6A}" destId="{C961E67D-BEE8-4349-88E7-DECE7B83343A}" srcOrd="0" destOrd="0" presId="urn:microsoft.com/office/officeart/2005/8/layout/hierarchy3"/>
    <dgm:cxn modelId="{B61714F7-5049-4050-B728-424AE5A92455}" type="presOf" srcId="{A65E859E-92C2-447A-BAF2-638F1AB400F3}" destId="{5699518B-9F22-4F08-8BD4-A012934DB419}" srcOrd="0" destOrd="0" presId="urn:microsoft.com/office/officeart/2005/8/layout/hierarchy3"/>
    <dgm:cxn modelId="{4F60FE04-5317-4322-A823-FB06FA92CAAF}" type="presOf" srcId="{C89DA788-D7B1-4F2C-BBFF-6FAB873F19A4}" destId="{08664A93-9E1E-4472-8DBB-2169B5643F6B}" srcOrd="0" destOrd="0" presId="urn:microsoft.com/office/officeart/2005/8/layout/hierarchy3"/>
    <dgm:cxn modelId="{73529933-FF19-4E2D-8D46-2EBE956394E0}" type="presOf" srcId="{D0F2257F-B12A-4EAF-BE3E-93723B756ECD}" destId="{967D83C2-CA85-482E-A9F4-CD277EFF6B27}" srcOrd="0" destOrd="0" presId="urn:microsoft.com/office/officeart/2005/8/layout/hierarchy3"/>
    <dgm:cxn modelId="{0D968EB7-032C-48AF-9D14-1C0E1684D07D}" srcId="{834EB6C7-52AF-4366-86AF-D9CAAD9E2340}" destId="{1CAAE4B6-E4EB-43AC-9940-6263B1A782E1}" srcOrd="1" destOrd="0" parTransId="{C40400D2-71BA-44E6-A585-475DBBF2AB6A}" sibTransId="{F8DE4EB1-07B0-4481-B75D-B71A0581DD09}"/>
    <dgm:cxn modelId="{E2455F32-50AB-4A77-A113-BF8FAAA1379B}" type="presOf" srcId="{9D423781-256F-47CE-A1A3-482D78CBF23F}" destId="{D3697308-D402-464D-B052-9C3B4E0983FA}" srcOrd="0" destOrd="0" presId="urn:microsoft.com/office/officeart/2005/8/layout/hierarchy3"/>
    <dgm:cxn modelId="{01528A25-2F84-4EF6-AACE-0AC8894D259C}" type="presOf" srcId="{CE620B5E-F373-4893-952A-63ED7752F16B}" destId="{7D6E8946-CCC6-4170-A720-6105306AAA54}" srcOrd="0" destOrd="0" presId="urn:microsoft.com/office/officeart/2005/8/layout/hierarchy3"/>
    <dgm:cxn modelId="{42A03FA1-4EAD-4970-85B4-F5436AAD6465}" type="presOf" srcId="{6FA5140F-CF0F-4ABF-AF8C-44E7293A6C3C}" destId="{C9887B75-1E8E-416F-A717-35E03F03AF7A}" srcOrd="0" destOrd="0" presId="urn:microsoft.com/office/officeart/2005/8/layout/hierarchy3"/>
    <dgm:cxn modelId="{3C466172-C8AD-448C-8F08-AD60EF7AA5E8}" type="presOf" srcId="{DFACECE3-A478-41F3-9B46-AE19AAB8EA2B}" destId="{1B93D8B8-C4AF-4C63-84E0-6285EE03A77E}" srcOrd="0" destOrd="0" presId="urn:microsoft.com/office/officeart/2005/8/layout/hierarchy3"/>
    <dgm:cxn modelId="{D1FD6754-0604-48D8-883D-EE97AC64A7D3}" type="presParOf" srcId="{7D6E8946-CCC6-4170-A720-6105306AAA54}" destId="{74987115-F723-4691-BFFE-380607852B4D}" srcOrd="0" destOrd="0" presId="urn:microsoft.com/office/officeart/2005/8/layout/hierarchy3"/>
    <dgm:cxn modelId="{8DE42B5D-049E-4C5E-A3C7-7B62B2B2C559}" type="presParOf" srcId="{74987115-F723-4691-BFFE-380607852B4D}" destId="{BD027762-90B6-49B4-BEA8-1B8DCDF0CC52}" srcOrd="0" destOrd="0" presId="urn:microsoft.com/office/officeart/2005/8/layout/hierarchy3"/>
    <dgm:cxn modelId="{AF1F7B7D-088E-4DA5-8166-E5B87A624E4D}" type="presParOf" srcId="{BD027762-90B6-49B4-BEA8-1B8DCDF0CC52}" destId="{8844F697-D65A-4B68-8402-D54BD753C1CF}" srcOrd="0" destOrd="0" presId="urn:microsoft.com/office/officeart/2005/8/layout/hierarchy3"/>
    <dgm:cxn modelId="{868EFA04-8CD6-4CCA-BAE5-6A564D543EEE}" type="presParOf" srcId="{BD027762-90B6-49B4-BEA8-1B8DCDF0CC52}" destId="{AE9E2C69-CCC8-4C47-B2F9-B5E089E49603}" srcOrd="1" destOrd="0" presId="urn:microsoft.com/office/officeart/2005/8/layout/hierarchy3"/>
    <dgm:cxn modelId="{2607D4E2-9991-4B9A-81D0-6C09A47566C4}" type="presParOf" srcId="{74987115-F723-4691-BFFE-380607852B4D}" destId="{FA5B8AE2-F143-49E0-B480-0723A7E3B33D}" srcOrd="1" destOrd="0" presId="urn:microsoft.com/office/officeart/2005/8/layout/hierarchy3"/>
    <dgm:cxn modelId="{C2369F5D-EFE9-4A3D-A745-F63FB94D8D64}" type="presParOf" srcId="{FA5B8AE2-F143-49E0-B480-0723A7E3B33D}" destId="{57EB0C77-E7A6-48F4-BB7B-0CEB3482ABB7}" srcOrd="0" destOrd="0" presId="urn:microsoft.com/office/officeart/2005/8/layout/hierarchy3"/>
    <dgm:cxn modelId="{0AA34CC5-76C1-41F9-A8C7-85F3199B0CB8}" type="presParOf" srcId="{FA5B8AE2-F143-49E0-B480-0723A7E3B33D}" destId="{1B93D8B8-C4AF-4C63-84E0-6285EE03A77E}" srcOrd="1" destOrd="0" presId="urn:microsoft.com/office/officeart/2005/8/layout/hierarchy3"/>
    <dgm:cxn modelId="{C10D4CDF-DC9C-4F57-88B4-3BDF35E91AD9}" type="presParOf" srcId="{FA5B8AE2-F143-49E0-B480-0723A7E3B33D}" destId="{C961E67D-BEE8-4349-88E7-DECE7B83343A}" srcOrd="2" destOrd="0" presId="urn:microsoft.com/office/officeart/2005/8/layout/hierarchy3"/>
    <dgm:cxn modelId="{D92D5CB1-B010-4D20-BEAF-77099735AC3D}" type="presParOf" srcId="{FA5B8AE2-F143-49E0-B480-0723A7E3B33D}" destId="{5EA9BC8C-C933-4346-8E9A-B6CF96BAD33E}" srcOrd="3" destOrd="0" presId="urn:microsoft.com/office/officeart/2005/8/layout/hierarchy3"/>
    <dgm:cxn modelId="{89446A46-9A3F-419F-913B-8D5AB134A178}" type="presParOf" srcId="{FA5B8AE2-F143-49E0-B480-0723A7E3B33D}" destId="{8B882645-B28B-41C9-9F9B-F62E95DE9768}" srcOrd="4" destOrd="0" presId="urn:microsoft.com/office/officeart/2005/8/layout/hierarchy3"/>
    <dgm:cxn modelId="{EFD99130-ADEC-4587-A62B-5FE974DB906B}" type="presParOf" srcId="{FA5B8AE2-F143-49E0-B480-0723A7E3B33D}" destId="{E58552C4-97F5-4118-80B5-03633594829C}" srcOrd="5" destOrd="0" presId="urn:microsoft.com/office/officeart/2005/8/layout/hierarchy3"/>
    <dgm:cxn modelId="{E8E4EC9B-CC9E-46F8-B35C-AD4362F5E969}" type="presParOf" srcId="{FA5B8AE2-F143-49E0-B480-0723A7E3B33D}" destId="{25B72FD1-0AD4-4B9F-A527-A4E658806B75}" srcOrd="6" destOrd="0" presId="urn:microsoft.com/office/officeart/2005/8/layout/hierarchy3"/>
    <dgm:cxn modelId="{BE081332-5A36-40A4-A340-3BB33FF33AB3}" type="presParOf" srcId="{FA5B8AE2-F143-49E0-B480-0723A7E3B33D}" destId="{C509D073-7251-4C26-ABBE-F660E37CB13F}" srcOrd="7" destOrd="0" presId="urn:microsoft.com/office/officeart/2005/8/layout/hierarchy3"/>
    <dgm:cxn modelId="{A58AAD13-339E-41E3-9E8A-5A10C740ABA3}" type="presParOf" srcId="{FA5B8AE2-F143-49E0-B480-0723A7E3B33D}" destId="{D3697308-D402-464D-B052-9C3B4E0983FA}" srcOrd="8" destOrd="0" presId="urn:microsoft.com/office/officeart/2005/8/layout/hierarchy3"/>
    <dgm:cxn modelId="{5471110C-9140-4D10-BDFD-99BE43939D17}" type="presParOf" srcId="{FA5B8AE2-F143-49E0-B480-0723A7E3B33D}" destId="{A1F9E612-AF61-4E19-B7FB-0B54E2107E80}" srcOrd="9" destOrd="0" presId="urn:microsoft.com/office/officeart/2005/8/layout/hierarchy3"/>
    <dgm:cxn modelId="{CC1526D6-0E5D-4BCE-AE69-0C16D2A4A299}" type="presParOf" srcId="{7D6E8946-CCC6-4170-A720-6105306AAA54}" destId="{7AE2145C-2EE3-43D8-8CEF-A54C245A84CA}" srcOrd="1" destOrd="0" presId="urn:microsoft.com/office/officeart/2005/8/layout/hierarchy3"/>
    <dgm:cxn modelId="{E3FD12B4-0F1F-437F-8F0F-55775F88E7CF}" type="presParOf" srcId="{7AE2145C-2EE3-43D8-8CEF-A54C245A84CA}" destId="{C5C0A0E9-8205-4EB8-A6FA-0CC55DD79A71}" srcOrd="0" destOrd="0" presId="urn:microsoft.com/office/officeart/2005/8/layout/hierarchy3"/>
    <dgm:cxn modelId="{EB1B5B70-672F-4F3A-A624-DFD4F04A6518}" type="presParOf" srcId="{C5C0A0E9-8205-4EB8-A6FA-0CC55DD79A71}" destId="{08664A93-9E1E-4472-8DBB-2169B5643F6B}" srcOrd="0" destOrd="0" presId="urn:microsoft.com/office/officeart/2005/8/layout/hierarchy3"/>
    <dgm:cxn modelId="{567B42B5-0596-4531-8C6D-7CE7D34804BD}" type="presParOf" srcId="{C5C0A0E9-8205-4EB8-A6FA-0CC55DD79A71}" destId="{3C39552E-FF42-4AED-9425-74EC914ED37A}" srcOrd="1" destOrd="0" presId="urn:microsoft.com/office/officeart/2005/8/layout/hierarchy3"/>
    <dgm:cxn modelId="{CFC284A6-2DB3-446E-BE16-E8FEAC0DEBF6}" type="presParOf" srcId="{7AE2145C-2EE3-43D8-8CEF-A54C245A84CA}" destId="{C621C123-3D77-457C-BAF5-949F0A845378}" srcOrd="1" destOrd="0" presId="urn:microsoft.com/office/officeart/2005/8/layout/hierarchy3"/>
    <dgm:cxn modelId="{62759B30-C8FD-4736-9644-ED598B4D0A61}" type="presParOf" srcId="{C621C123-3D77-457C-BAF5-949F0A845378}" destId="{A545B2FA-DA12-4B32-9AD4-06674C59AB64}" srcOrd="0" destOrd="0" presId="urn:microsoft.com/office/officeart/2005/8/layout/hierarchy3"/>
    <dgm:cxn modelId="{094BF75C-B1FA-4976-8417-0A31297727E5}" type="presParOf" srcId="{C621C123-3D77-457C-BAF5-949F0A845378}" destId="{967D83C2-CA85-482E-A9F4-CD277EFF6B27}" srcOrd="1" destOrd="0" presId="urn:microsoft.com/office/officeart/2005/8/layout/hierarchy3"/>
    <dgm:cxn modelId="{09D0E136-5996-4A6D-995A-4AF7D77A8AA0}" type="presParOf" srcId="{C621C123-3D77-457C-BAF5-949F0A845378}" destId="{4DA8986E-16B1-4CE5-BC39-E8BE1CD61CA7}" srcOrd="2" destOrd="0" presId="urn:microsoft.com/office/officeart/2005/8/layout/hierarchy3"/>
    <dgm:cxn modelId="{AC6E955E-D689-4D40-A90D-EA1F5E8E4F29}" type="presParOf" srcId="{C621C123-3D77-457C-BAF5-949F0A845378}" destId="{6F041995-45AB-4BAE-8E41-8A11113F3EFE}" srcOrd="3" destOrd="0" presId="urn:microsoft.com/office/officeart/2005/8/layout/hierarchy3"/>
    <dgm:cxn modelId="{CBB94779-A92F-4F02-948F-AD84ADCDDB8F}" type="presParOf" srcId="{C621C123-3D77-457C-BAF5-949F0A845378}" destId="{C9887B75-1E8E-416F-A717-35E03F03AF7A}" srcOrd="4" destOrd="0" presId="urn:microsoft.com/office/officeart/2005/8/layout/hierarchy3"/>
    <dgm:cxn modelId="{DFB700DB-6ADB-4A6F-9716-4AADBD2806AA}" type="presParOf" srcId="{C621C123-3D77-457C-BAF5-949F0A845378}" destId="{3B062A95-E43A-4163-AAF1-7C49DD5EB62C}" srcOrd="5" destOrd="0" presId="urn:microsoft.com/office/officeart/2005/8/layout/hierarchy3"/>
    <dgm:cxn modelId="{0B62C331-FA5F-48CA-8559-33622B7CA173}" type="presParOf" srcId="{C621C123-3D77-457C-BAF5-949F0A845378}" destId="{FFB60CF6-B39D-4FDB-9E7C-2A5AC602211A}" srcOrd="6" destOrd="0" presId="urn:microsoft.com/office/officeart/2005/8/layout/hierarchy3"/>
    <dgm:cxn modelId="{E3AB5C59-8A82-4107-A8E0-53BAD7D48D89}" type="presParOf" srcId="{C621C123-3D77-457C-BAF5-949F0A845378}" destId="{5699518B-9F22-4F08-8BD4-A012934DB419}" srcOrd="7" destOrd="0" presId="urn:microsoft.com/office/officeart/2005/8/layout/hierarchy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5F16C-FBEF-4CB5-A9A2-3578CBD28DF4}" type="doc">
      <dgm:prSet loTypeId="urn:microsoft.com/office/officeart/2005/8/layout/hList6" loCatId="list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6B1EFE-CBC4-40A5-A007-143BB1A05234}">
      <dgm:prSet phldrT="[Текст]"/>
      <dgm:spPr/>
      <dgm:t>
        <a:bodyPr/>
        <a:lstStyle/>
        <a:p>
          <a:r>
            <a:rPr lang="ru-RU" dirty="0"/>
            <a:t>«МЦК – Техникум имени С.П. Королева»</a:t>
          </a:r>
        </a:p>
      </dgm:t>
    </dgm:pt>
    <dgm:pt modelId="{0C1F67E4-E97B-4546-BFC5-6F761ABC7046}" type="parTrans" cxnId="{04BBC5E1-A6A3-47A5-97C1-8F394ED1CD9D}">
      <dgm:prSet/>
      <dgm:spPr/>
      <dgm:t>
        <a:bodyPr/>
        <a:lstStyle/>
        <a:p>
          <a:endParaRPr lang="ru-RU"/>
        </a:p>
      </dgm:t>
    </dgm:pt>
    <dgm:pt modelId="{358A3EC9-15FA-44B6-A536-5DBF251A5911}" type="sibTrans" cxnId="{04BBC5E1-A6A3-47A5-97C1-8F394ED1CD9D}">
      <dgm:prSet/>
      <dgm:spPr/>
      <dgm:t>
        <a:bodyPr/>
        <a:lstStyle/>
        <a:p>
          <a:endParaRPr lang="ru-RU"/>
        </a:p>
      </dgm:t>
    </dgm:pt>
    <dgm:pt modelId="{05AB2A33-D5CA-43B1-A605-82606A2D1189}">
      <dgm:prSet phldrT="[Текст]"/>
      <dgm:spPr/>
      <dgm:t>
        <a:bodyPr/>
        <a:lstStyle/>
        <a:p>
          <a:r>
            <a:rPr lang="ru-RU" dirty="0"/>
            <a:t>«Технологический университет»</a:t>
          </a:r>
        </a:p>
      </dgm:t>
    </dgm:pt>
    <dgm:pt modelId="{F1F3301E-CC97-4AF2-96CD-66E00A06DBF0}" type="parTrans" cxnId="{1ADC0983-CA30-4799-BB36-F17C24EE178A}">
      <dgm:prSet/>
      <dgm:spPr/>
      <dgm:t>
        <a:bodyPr/>
        <a:lstStyle/>
        <a:p>
          <a:endParaRPr lang="ru-RU"/>
        </a:p>
      </dgm:t>
    </dgm:pt>
    <dgm:pt modelId="{5A8B4C31-88F5-42B3-9EE3-BA953778B790}" type="sibTrans" cxnId="{1ADC0983-CA30-4799-BB36-F17C24EE178A}">
      <dgm:prSet/>
      <dgm:spPr/>
      <dgm:t>
        <a:bodyPr/>
        <a:lstStyle/>
        <a:p>
          <a:endParaRPr lang="ru-RU"/>
        </a:p>
      </dgm:t>
    </dgm:pt>
    <dgm:pt modelId="{9634C109-AC3D-4BBA-904A-A536B09EFCFB}" type="pres">
      <dgm:prSet presAssocID="{CF15F16C-FBEF-4CB5-A9A2-3578CBD28D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5D43F-07CC-4C04-A4BF-6176E16F735E}" type="pres">
      <dgm:prSet presAssocID="{506B1EFE-CBC4-40A5-A007-143BB1A0523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204C7-1AEC-46A3-BCE6-ACA9DC8C5A0B}" type="pres">
      <dgm:prSet presAssocID="{358A3EC9-15FA-44B6-A536-5DBF251A5911}" presName="sibTrans" presStyleCnt="0"/>
      <dgm:spPr/>
    </dgm:pt>
    <dgm:pt modelId="{3D485563-66F8-43F2-ADF3-04CFE08CB669}" type="pres">
      <dgm:prSet presAssocID="{05AB2A33-D5CA-43B1-A605-82606A2D11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BC5E1-A6A3-47A5-97C1-8F394ED1CD9D}" srcId="{CF15F16C-FBEF-4CB5-A9A2-3578CBD28DF4}" destId="{506B1EFE-CBC4-40A5-A007-143BB1A05234}" srcOrd="0" destOrd="0" parTransId="{0C1F67E4-E97B-4546-BFC5-6F761ABC7046}" sibTransId="{358A3EC9-15FA-44B6-A536-5DBF251A5911}"/>
    <dgm:cxn modelId="{1ADC0983-CA30-4799-BB36-F17C24EE178A}" srcId="{CF15F16C-FBEF-4CB5-A9A2-3578CBD28DF4}" destId="{05AB2A33-D5CA-43B1-A605-82606A2D1189}" srcOrd="1" destOrd="0" parTransId="{F1F3301E-CC97-4AF2-96CD-66E00A06DBF0}" sibTransId="{5A8B4C31-88F5-42B3-9EE3-BA953778B790}"/>
    <dgm:cxn modelId="{F091AE7E-F7F5-4F17-8DF7-387539D58DAB}" type="presOf" srcId="{05AB2A33-D5CA-43B1-A605-82606A2D1189}" destId="{3D485563-66F8-43F2-ADF3-04CFE08CB669}" srcOrd="0" destOrd="0" presId="urn:microsoft.com/office/officeart/2005/8/layout/hList6"/>
    <dgm:cxn modelId="{3B2F0816-9043-4792-BD1E-E537E36261E9}" type="presOf" srcId="{506B1EFE-CBC4-40A5-A007-143BB1A05234}" destId="{8A55D43F-07CC-4C04-A4BF-6176E16F735E}" srcOrd="0" destOrd="0" presId="urn:microsoft.com/office/officeart/2005/8/layout/hList6"/>
    <dgm:cxn modelId="{A152BD5B-980D-4842-9C4C-DA0DE4DDD0F7}" type="presOf" srcId="{CF15F16C-FBEF-4CB5-A9A2-3578CBD28DF4}" destId="{9634C109-AC3D-4BBA-904A-A536B09EFCFB}" srcOrd="0" destOrd="0" presId="urn:microsoft.com/office/officeart/2005/8/layout/hList6"/>
    <dgm:cxn modelId="{0370050D-A630-4DE3-911C-4DE2758DE47A}" type="presParOf" srcId="{9634C109-AC3D-4BBA-904A-A536B09EFCFB}" destId="{8A55D43F-07CC-4C04-A4BF-6176E16F735E}" srcOrd="0" destOrd="0" presId="urn:microsoft.com/office/officeart/2005/8/layout/hList6"/>
    <dgm:cxn modelId="{76C67F59-052B-4E80-971B-7122A6378F21}" type="presParOf" srcId="{9634C109-AC3D-4BBA-904A-A536B09EFCFB}" destId="{920204C7-1AEC-46A3-BCE6-ACA9DC8C5A0B}" srcOrd="1" destOrd="0" presId="urn:microsoft.com/office/officeart/2005/8/layout/hList6"/>
    <dgm:cxn modelId="{4AD33CE7-BBF6-4D51-B936-7350BFD060F9}" type="presParOf" srcId="{9634C109-AC3D-4BBA-904A-A536B09EFCFB}" destId="{3D485563-66F8-43F2-ADF3-04CFE08CB66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E93B5-DC6B-4A9B-A9CC-2A03CEDFF01F}" type="doc">
      <dgm:prSet loTypeId="urn:microsoft.com/office/officeart/2005/8/layout/vList2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08187604-78ED-4066-BFED-CF163302086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Предприятия и организации</a:t>
          </a:r>
        </a:p>
      </dgm:t>
    </dgm:pt>
    <dgm:pt modelId="{96D4DB19-B5BA-4F78-A4A2-003CB0C8310E}" type="parTrans" cxnId="{1D6ABC7C-152D-4D23-8C15-956F6F943C29}">
      <dgm:prSet/>
      <dgm:spPr/>
      <dgm:t>
        <a:bodyPr/>
        <a:lstStyle/>
        <a:p>
          <a:endParaRPr lang="ru-RU"/>
        </a:p>
      </dgm:t>
    </dgm:pt>
    <dgm:pt modelId="{B3805096-9C14-4B2F-9035-F28E247E2BDF}" type="sibTrans" cxnId="{1D6ABC7C-152D-4D23-8C15-956F6F943C29}">
      <dgm:prSet/>
      <dgm:spPr/>
      <dgm:t>
        <a:bodyPr/>
        <a:lstStyle/>
        <a:p>
          <a:endParaRPr lang="ru-RU"/>
        </a:p>
      </dgm:t>
    </dgm:pt>
    <dgm:pt modelId="{C75A6BFA-F028-4D8F-88AC-22D59BBF5CAC}">
      <dgm:prSet phldrT="[Текст]"/>
      <dgm:spPr/>
      <dgm:t>
        <a:bodyPr/>
        <a:lstStyle/>
        <a:p>
          <a:r>
            <a:rPr lang="ru-RU" dirty="0" err="1"/>
            <a:t>КБхиммаш</a:t>
          </a:r>
          <a:r>
            <a:rPr lang="ru-RU" dirty="0"/>
            <a:t> им. А.М. </a:t>
          </a:r>
          <a:r>
            <a:rPr lang="ru-RU" b="0" i="0" dirty="0"/>
            <a:t>Исаева -</a:t>
          </a:r>
          <a:r>
            <a:rPr lang="ru-RU" dirty="0"/>
            <a:t> филиал АО «ГКНПЦ им. М.В. Хруничева»</a:t>
          </a:r>
        </a:p>
      </dgm:t>
    </dgm:pt>
    <dgm:pt modelId="{C602B3DA-275E-4175-A770-C7D9E6161ADA}" type="sibTrans" cxnId="{E2EA8281-46F6-497E-92A6-485C0AF5A1BC}">
      <dgm:prSet/>
      <dgm:spPr/>
      <dgm:t>
        <a:bodyPr/>
        <a:lstStyle/>
        <a:p>
          <a:endParaRPr lang="ru-RU"/>
        </a:p>
      </dgm:t>
    </dgm:pt>
    <dgm:pt modelId="{A8FEE39A-7D19-4722-8882-7409833E5966}" type="parTrans" cxnId="{E2EA8281-46F6-497E-92A6-485C0AF5A1BC}">
      <dgm:prSet/>
      <dgm:spPr/>
      <dgm:t>
        <a:bodyPr/>
        <a:lstStyle/>
        <a:p>
          <a:endParaRPr lang="ru-RU"/>
        </a:p>
      </dgm:t>
    </dgm:pt>
    <dgm:pt modelId="{8919C1E9-4FB5-4D01-8DEC-C4665209D625}">
      <dgm:prSet/>
      <dgm:spPr/>
      <dgm:t>
        <a:bodyPr/>
        <a:lstStyle/>
        <a:p>
          <a:r>
            <a:rPr lang="ru-RU" dirty="0"/>
            <a:t>АО «Корпорация «Тактическое ракетное вооружение»</a:t>
          </a:r>
          <a:endParaRPr lang="en-US" dirty="0"/>
        </a:p>
      </dgm:t>
    </dgm:pt>
    <dgm:pt modelId="{B44EB417-0EC1-4416-93A4-D3443A2D6417}" type="parTrans" cxnId="{64E89211-7859-48FE-B4CE-CB2C3F3D3F45}">
      <dgm:prSet/>
      <dgm:spPr/>
      <dgm:t>
        <a:bodyPr/>
        <a:lstStyle/>
        <a:p>
          <a:endParaRPr lang="ru-RU"/>
        </a:p>
      </dgm:t>
    </dgm:pt>
    <dgm:pt modelId="{9BF77EFB-7403-4BFE-91B8-39EAADB866C8}" type="sibTrans" cxnId="{64E89211-7859-48FE-B4CE-CB2C3F3D3F45}">
      <dgm:prSet/>
      <dgm:spPr/>
      <dgm:t>
        <a:bodyPr/>
        <a:lstStyle/>
        <a:p>
          <a:endParaRPr lang="ru-RU"/>
        </a:p>
      </dgm:t>
    </dgm:pt>
    <dgm:pt modelId="{2D31B211-2692-49FB-B9D3-3DDD109164DE}">
      <dgm:prSet/>
      <dgm:spPr/>
      <dgm:t>
        <a:bodyPr/>
        <a:lstStyle/>
        <a:p>
          <a:r>
            <a:rPr lang="ru-RU" dirty="0"/>
            <a:t>ПАО «РКК "Энергия"»</a:t>
          </a:r>
        </a:p>
      </dgm:t>
    </dgm:pt>
    <dgm:pt modelId="{115A4D4F-5544-4A83-A3CE-CF8A40FC766E}" type="parTrans" cxnId="{5B876CCE-5AC7-4EC8-A6D8-3F3CDF826804}">
      <dgm:prSet/>
      <dgm:spPr/>
      <dgm:t>
        <a:bodyPr/>
        <a:lstStyle/>
        <a:p>
          <a:endParaRPr lang="ru-RU"/>
        </a:p>
      </dgm:t>
    </dgm:pt>
    <dgm:pt modelId="{6C3955E1-682D-41B2-BDD1-122217DEE675}" type="sibTrans" cxnId="{5B876CCE-5AC7-4EC8-A6D8-3F3CDF826804}">
      <dgm:prSet/>
      <dgm:spPr/>
      <dgm:t>
        <a:bodyPr/>
        <a:lstStyle/>
        <a:p>
          <a:endParaRPr lang="ru-RU"/>
        </a:p>
      </dgm:t>
    </dgm:pt>
    <dgm:pt modelId="{994F1372-C811-406F-9554-99C6866B8D39}">
      <dgm:prSet/>
      <dgm:spPr/>
      <dgm:t>
        <a:bodyPr/>
        <a:lstStyle/>
        <a:p>
          <a:r>
            <a:rPr lang="ru-RU" dirty="0"/>
            <a:t>Союз «Молодые профессионалы (</a:t>
          </a:r>
          <a:r>
            <a:rPr lang="ru-RU" dirty="0" err="1"/>
            <a:t>Ворлдскиллс</a:t>
          </a:r>
          <a:r>
            <a:rPr lang="ru-RU" dirty="0"/>
            <a:t> Россия)»</a:t>
          </a:r>
        </a:p>
      </dgm:t>
    </dgm:pt>
    <dgm:pt modelId="{DE71EE41-39D2-4FE7-8701-DD80B0D9E9AF}" type="parTrans" cxnId="{5AE7A042-60F9-410E-A5B6-D106F1351BBB}">
      <dgm:prSet/>
      <dgm:spPr/>
      <dgm:t>
        <a:bodyPr/>
        <a:lstStyle/>
        <a:p>
          <a:endParaRPr lang="ru-RU"/>
        </a:p>
      </dgm:t>
    </dgm:pt>
    <dgm:pt modelId="{F76B2AF1-F782-4C3F-9C67-2957855BD03A}" type="sibTrans" cxnId="{5AE7A042-60F9-410E-A5B6-D106F1351BBB}">
      <dgm:prSet/>
      <dgm:spPr/>
      <dgm:t>
        <a:bodyPr/>
        <a:lstStyle/>
        <a:p>
          <a:endParaRPr lang="ru-RU"/>
        </a:p>
      </dgm:t>
    </dgm:pt>
    <dgm:pt modelId="{AB3709DD-FC57-43C0-9D1F-8CE787EC4B1B}">
      <dgm:prSet/>
      <dgm:spPr/>
      <dgm:t>
        <a:bodyPr/>
        <a:lstStyle/>
        <a:p>
          <a:r>
            <a:rPr lang="ru-RU" dirty="0"/>
            <a:t>ПАО «Большевичка»</a:t>
          </a:r>
        </a:p>
      </dgm:t>
    </dgm:pt>
    <dgm:pt modelId="{40E09609-4E3F-4841-B407-D73218E19537}" type="parTrans" cxnId="{8312BC8A-A446-4871-8274-39C6D157A256}">
      <dgm:prSet/>
      <dgm:spPr/>
      <dgm:t>
        <a:bodyPr/>
        <a:lstStyle/>
        <a:p>
          <a:endParaRPr lang="ru-RU"/>
        </a:p>
      </dgm:t>
    </dgm:pt>
    <dgm:pt modelId="{E17B9C69-68A3-4520-A462-9065837296FE}" type="sibTrans" cxnId="{8312BC8A-A446-4871-8274-39C6D157A256}">
      <dgm:prSet/>
      <dgm:spPr/>
      <dgm:t>
        <a:bodyPr/>
        <a:lstStyle/>
        <a:p>
          <a:endParaRPr lang="ru-RU"/>
        </a:p>
      </dgm:t>
    </dgm:pt>
    <dgm:pt modelId="{B4B0B77A-A4BC-4E65-86FA-73B1D9D77D90}">
      <dgm:prSet/>
      <dgm:spPr/>
      <dgm:t>
        <a:bodyPr/>
        <a:lstStyle/>
        <a:p>
          <a:r>
            <a:rPr lang="ru-RU" dirty="0" err="1"/>
            <a:t>Спа-клуб</a:t>
          </a:r>
          <a:r>
            <a:rPr lang="ru-RU" dirty="0"/>
            <a:t> «Лимон»</a:t>
          </a:r>
        </a:p>
      </dgm:t>
    </dgm:pt>
    <dgm:pt modelId="{974203CD-21A4-4CE5-BEB7-E0D2F51BB47B}" type="parTrans" cxnId="{7D8C9570-BD78-46EC-9091-9F948ECF8F5E}">
      <dgm:prSet/>
      <dgm:spPr/>
      <dgm:t>
        <a:bodyPr/>
        <a:lstStyle/>
        <a:p>
          <a:endParaRPr lang="ru-RU"/>
        </a:p>
      </dgm:t>
    </dgm:pt>
    <dgm:pt modelId="{4FBCC34C-BBAC-4E57-AF02-96DD5528E0A8}" type="sibTrans" cxnId="{7D8C9570-BD78-46EC-9091-9F948ECF8F5E}">
      <dgm:prSet/>
      <dgm:spPr/>
      <dgm:t>
        <a:bodyPr/>
        <a:lstStyle/>
        <a:p>
          <a:endParaRPr lang="ru-RU"/>
        </a:p>
      </dgm:t>
    </dgm:pt>
    <dgm:pt modelId="{BD4013CF-FD57-4C3D-9E4C-FA534EE806FC}" type="pres">
      <dgm:prSet presAssocID="{68AE93B5-DC6B-4A9B-A9CC-2A03CEDFF0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8D633-92FD-4C7E-9495-91D1204CF1EE}" type="pres">
      <dgm:prSet presAssocID="{08187604-78ED-4066-BFED-CF1633020862}" presName="parentText" presStyleLbl="node1" presStyleIdx="0" presStyleCnt="7" custLinFactY="-309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9667C-6D16-4A37-A3DF-C69F36222C4C}" type="pres">
      <dgm:prSet presAssocID="{B3805096-9C14-4B2F-9035-F28E247E2BDF}" presName="spacer" presStyleCnt="0"/>
      <dgm:spPr/>
    </dgm:pt>
    <dgm:pt modelId="{66E19B01-5C75-497D-9BCF-13466B69D75E}" type="pres">
      <dgm:prSet presAssocID="{C75A6BFA-F028-4D8F-88AC-22D59BBF5CAC}" presName="parentText" presStyleLbl="node1" presStyleIdx="1" presStyleCnt="7" custLinFactY="-61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B821F-F3A8-46B8-B272-63F9160BDD50}" type="pres">
      <dgm:prSet presAssocID="{C602B3DA-275E-4175-A770-C7D9E6161ADA}" presName="spacer" presStyleCnt="0"/>
      <dgm:spPr/>
    </dgm:pt>
    <dgm:pt modelId="{429ADB7F-3118-45B2-9EB2-97475E9A4BAA}" type="pres">
      <dgm:prSet presAssocID="{8919C1E9-4FB5-4D01-8DEC-C4665209D62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3D574-D419-4949-8BF4-586206453DD4}" type="pres">
      <dgm:prSet presAssocID="{9BF77EFB-7403-4BFE-91B8-39EAADB866C8}" presName="spacer" presStyleCnt="0"/>
      <dgm:spPr/>
    </dgm:pt>
    <dgm:pt modelId="{E3D70473-833B-4EF0-AF1D-3E24B4365BB8}" type="pres">
      <dgm:prSet presAssocID="{2D31B211-2692-49FB-B9D3-3DDD109164DE}" presName="parentText" presStyleLbl="node1" presStyleIdx="3" presStyleCnt="7" custLinFactNeighborY="-39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424B3-6AAC-4B4B-BA2B-EFD8143DC915}" type="pres">
      <dgm:prSet presAssocID="{6C3955E1-682D-41B2-BDD1-122217DEE675}" presName="spacer" presStyleCnt="0"/>
      <dgm:spPr/>
    </dgm:pt>
    <dgm:pt modelId="{44ABC1B8-E88A-4AB9-9209-DB9F8F27AF76}" type="pres">
      <dgm:prSet presAssocID="{994F1372-C811-406F-9554-99C6866B8D3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9129F-A8CC-4384-93FC-D9840DC5A157}" type="pres">
      <dgm:prSet presAssocID="{F76B2AF1-F782-4C3F-9C67-2957855BD03A}" presName="spacer" presStyleCnt="0"/>
      <dgm:spPr/>
    </dgm:pt>
    <dgm:pt modelId="{EA030798-0FA8-401B-BA95-6BF7476EF3FB}" type="pres">
      <dgm:prSet presAssocID="{AB3709DD-FC57-43C0-9D1F-8CE787EC4B1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6CD0B-8AE4-44E2-8EB0-19AA98755304}" type="pres">
      <dgm:prSet presAssocID="{E17B9C69-68A3-4520-A462-9065837296FE}" presName="spacer" presStyleCnt="0"/>
      <dgm:spPr/>
    </dgm:pt>
    <dgm:pt modelId="{270C35DE-84CA-4B79-911F-0E6B544809EC}" type="pres">
      <dgm:prSet presAssocID="{B4B0B77A-A4BC-4E65-86FA-73B1D9D77D90}" presName="parentText" presStyleLbl="node1" presStyleIdx="6" presStyleCnt="7" custLinFactNeighborX="-943" custLinFactNeighborY="337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43616-487C-4CC6-B676-53DF2CCAC40E}" type="presOf" srcId="{AB3709DD-FC57-43C0-9D1F-8CE787EC4B1B}" destId="{EA030798-0FA8-401B-BA95-6BF7476EF3FB}" srcOrd="0" destOrd="0" presId="urn:microsoft.com/office/officeart/2005/8/layout/vList2"/>
    <dgm:cxn modelId="{48D13603-7B40-4C41-8AC7-BC60D6674C96}" type="presOf" srcId="{994F1372-C811-406F-9554-99C6866B8D39}" destId="{44ABC1B8-E88A-4AB9-9209-DB9F8F27AF76}" srcOrd="0" destOrd="0" presId="urn:microsoft.com/office/officeart/2005/8/layout/vList2"/>
    <dgm:cxn modelId="{B71F970B-CB8A-4662-9F4E-ACFB640EFEB3}" type="presOf" srcId="{B4B0B77A-A4BC-4E65-86FA-73B1D9D77D90}" destId="{270C35DE-84CA-4B79-911F-0E6B544809EC}" srcOrd="0" destOrd="0" presId="urn:microsoft.com/office/officeart/2005/8/layout/vList2"/>
    <dgm:cxn modelId="{5B876CCE-5AC7-4EC8-A6D8-3F3CDF826804}" srcId="{68AE93B5-DC6B-4A9B-A9CC-2A03CEDFF01F}" destId="{2D31B211-2692-49FB-B9D3-3DDD109164DE}" srcOrd="3" destOrd="0" parTransId="{115A4D4F-5544-4A83-A3CE-CF8A40FC766E}" sibTransId="{6C3955E1-682D-41B2-BDD1-122217DEE675}"/>
    <dgm:cxn modelId="{5AE7A042-60F9-410E-A5B6-D106F1351BBB}" srcId="{68AE93B5-DC6B-4A9B-A9CC-2A03CEDFF01F}" destId="{994F1372-C811-406F-9554-99C6866B8D39}" srcOrd="4" destOrd="0" parTransId="{DE71EE41-39D2-4FE7-8701-DD80B0D9E9AF}" sibTransId="{F76B2AF1-F782-4C3F-9C67-2957855BD03A}"/>
    <dgm:cxn modelId="{8312BC8A-A446-4871-8274-39C6D157A256}" srcId="{68AE93B5-DC6B-4A9B-A9CC-2A03CEDFF01F}" destId="{AB3709DD-FC57-43C0-9D1F-8CE787EC4B1B}" srcOrd="5" destOrd="0" parTransId="{40E09609-4E3F-4841-B407-D73218E19537}" sibTransId="{E17B9C69-68A3-4520-A462-9065837296FE}"/>
    <dgm:cxn modelId="{7D8C9570-BD78-46EC-9091-9F948ECF8F5E}" srcId="{68AE93B5-DC6B-4A9B-A9CC-2A03CEDFF01F}" destId="{B4B0B77A-A4BC-4E65-86FA-73B1D9D77D90}" srcOrd="6" destOrd="0" parTransId="{974203CD-21A4-4CE5-BEB7-E0D2F51BB47B}" sibTransId="{4FBCC34C-BBAC-4E57-AF02-96DD5528E0A8}"/>
    <dgm:cxn modelId="{41D3210F-701C-4831-B5D2-ECCEC1358FC2}" type="presOf" srcId="{08187604-78ED-4066-BFED-CF1633020862}" destId="{79A8D633-92FD-4C7E-9495-91D1204CF1EE}" srcOrd="0" destOrd="0" presId="urn:microsoft.com/office/officeart/2005/8/layout/vList2"/>
    <dgm:cxn modelId="{A27A478D-4D1F-4D53-AAA2-D3A3CE3FBC97}" type="presOf" srcId="{2D31B211-2692-49FB-B9D3-3DDD109164DE}" destId="{E3D70473-833B-4EF0-AF1D-3E24B4365BB8}" srcOrd="0" destOrd="0" presId="urn:microsoft.com/office/officeart/2005/8/layout/vList2"/>
    <dgm:cxn modelId="{1D6ABC7C-152D-4D23-8C15-956F6F943C29}" srcId="{68AE93B5-DC6B-4A9B-A9CC-2A03CEDFF01F}" destId="{08187604-78ED-4066-BFED-CF1633020862}" srcOrd="0" destOrd="0" parTransId="{96D4DB19-B5BA-4F78-A4A2-003CB0C8310E}" sibTransId="{B3805096-9C14-4B2F-9035-F28E247E2BDF}"/>
    <dgm:cxn modelId="{E2EA8281-46F6-497E-92A6-485C0AF5A1BC}" srcId="{68AE93B5-DC6B-4A9B-A9CC-2A03CEDFF01F}" destId="{C75A6BFA-F028-4D8F-88AC-22D59BBF5CAC}" srcOrd="1" destOrd="0" parTransId="{A8FEE39A-7D19-4722-8882-7409833E5966}" sibTransId="{C602B3DA-275E-4175-A770-C7D9E6161ADA}"/>
    <dgm:cxn modelId="{2BD1EC46-BF23-4B1C-AA6D-01014F398591}" type="presOf" srcId="{8919C1E9-4FB5-4D01-8DEC-C4665209D625}" destId="{429ADB7F-3118-45B2-9EB2-97475E9A4BAA}" srcOrd="0" destOrd="0" presId="urn:microsoft.com/office/officeart/2005/8/layout/vList2"/>
    <dgm:cxn modelId="{E6C93CFD-D677-4968-BFA3-06B94B883AE8}" type="presOf" srcId="{C75A6BFA-F028-4D8F-88AC-22D59BBF5CAC}" destId="{66E19B01-5C75-497D-9BCF-13466B69D75E}" srcOrd="0" destOrd="0" presId="urn:microsoft.com/office/officeart/2005/8/layout/vList2"/>
    <dgm:cxn modelId="{2F6DEA94-F257-41C3-BB1A-DF7A663B3510}" type="presOf" srcId="{68AE93B5-DC6B-4A9B-A9CC-2A03CEDFF01F}" destId="{BD4013CF-FD57-4C3D-9E4C-FA534EE806FC}" srcOrd="0" destOrd="0" presId="urn:microsoft.com/office/officeart/2005/8/layout/vList2"/>
    <dgm:cxn modelId="{64E89211-7859-48FE-B4CE-CB2C3F3D3F45}" srcId="{68AE93B5-DC6B-4A9B-A9CC-2A03CEDFF01F}" destId="{8919C1E9-4FB5-4D01-8DEC-C4665209D625}" srcOrd="2" destOrd="0" parTransId="{B44EB417-0EC1-4416-93A4-D3443A2D6417}" sibTransId="{9BF77EFB-7403-4BFE-91B8-39EAADB866C8}"/>
    <dgm:cxn modelId="{6E8A0931-66F0-45DB-AE9D-EC7CDA167681}" type="presParOf" srcId="{BD4013CF-FD57-4C3D-9E4C-FA534EE806FC}" destId="{79A8D633-92FD-4C7E-9495-91D1204CF1EE}" srcOrd="0" destOrd="0" presId="urn:microsoft.com/office/officeart/2005/8/layout/vList2"/>
    <dgm:cxn modelId="{51A0B1DF-E4B4-42D1-BF06-883154CB7AD3}" type="presParOf" srcId="{BD4013CF-FD57-4C3D-9E4C-FA534EE806FC}" destId="{88A9667C-6D16-4A37-A3DF-C69F36222C4C}" srcOrd="1" destOrd="0" presId="urn:microsoft.com/office/officeart/2005/8/layout/vList2"/>
    <dgm:cxn modelId="{28C0D5F6-2B63-444F-9CC1-85F8A976E564}" type="presParOf" srcId="{BD4013CF-FD57-4C3D-9E4C-FA534EE806FC}" destId="{66E19B01-5C75-497D-9BCF-13466B69D75E}" srcOrd="2" destOrd="0" presId="urn:microsoft.com/office/officeart/2005/8/layout/vList2"/>
    <dgm:cxn modelId="{FC50ED60-2408-48D6-AD04-6A869D48F27F}" type="presParOf" srcId="{BD4013CF-FD57-4C3D-9E4C-FA534EE806FC}" destId="{356B821F-F3A8-46B8-B272-63F9160BDD50}" srcOrd="3" destOrd="0" presId="urn:microsoft.com/office/officeart/2005/8/layout/vList2"/>
    <dgm:cxn modelId="{3062EC40-6B8A-4C61-8727-15FDB1B7BC01}" type="presParOf" srcId="{BD4013CF-FD57-4C3D-9E4C-FA534EE806FC}" destId="{429ADB7F-3118-45B2-9EB2-97475E9A4BAA}" srcOrd="4" destOrd="0" presId="urn:microsoft.com/office/officeart/2005/8/layout/vList2"/>
    <dgm:cxn modelId="{06E67A9D-6B6F-4611-A72D-699221928684}" type="presParOf" srcId="{BD4013CF-FD57-4C3D-9E4C-FA534EE806FC}" destId="{A373D574-D419-4949-8BF4-586206453DD4}" srcOrd="5" destOrd="0" presId="urn:microsoft.com/office/officeart/2005/8/layout/vList2"/>
    <dgm:cxn modelId="{794B15F8-DFE7-4EC1-84F9-6D80E9B98D66}" type="presParOf" srcId="{BD4013CF-FD57-4C3D-9E4C-FA534EE806FC}" destId="{E3D70473-833B-4EF0-AF1D-3E24B4365BB8}" srcOrd="6" destOrd="0" presId="urn:microsoft.com/office/officeart/2005/8/layout/vList2"/>
    <dgm:cxn modelId="{6C91E100-501E-4785-91FF-9D048A5F9494}" type="presParOf" srcId="{BD4013CF-FD57-4C3D-9E4C-FA534EE806FC}" destId="{640424B3-6AAC-4B4B-BA2B-EFD8143DC915}" srcOrd="7" destOrd="0" presId="urn:microsoft.com/office/officeart/2005/8/layout/vList2"/>
    <dgm:cxn modelId="{5B4C7C6B-A4EF-472E-8F68-6B2EECEF5430}" type="presParOf" srcId="{BD4013CF-FD57-4C3D-9E4C-FA534EE806FC}" destId="{44ABC1B8-E88A-4AB9-9209-DB9F8F27AF76}" srcOrd="8" destOrd="0" presId="urn:microsoft.com/office/officeart/2005/8/layout/vList2"/>
    <dgm:cxn modelId="{748ACD9E-01BC-47D8-B8F4-92A048FBEAEA}" type="presParOf" srcId="{BD4013CF-FD57-4C3D-9E4C-FA534EE806FC}" destId="{B019129F-A8CC-4384-93FC-D9840DC5A157}" srcOrd="9" destOrd="0" presId="urn:microsoft.com/office/officeart/2005/8/layout/vList2"/>
    <dgm:cxn modelId="{7480FACF-556A-4765-8819-470B8DC44E0D}" type="presParOf" srcId="{BD4013CF-FD57-4C3D-9E4C-FA534EE806FC}" destId="{EA030798-0FA8-401B-BA95-6BF7476EF3FB}" srcOrd="10" destOrd="0" presId="urn:microsoft.com/office/officeart/2005/8/layout/vList2"/>
    <dgm:cxn modelId="{1FE98F5A-29EA-44D4-B3C9-CE9E941D482C}" type="presParOf" srcId="{BD4013CF-FD57-4C3D-9E4C-FA534EE806FC}" destId="{BE56CD0B-8AE4-44E2-8EB0-19AA98755304}" srcOrd="11" destOrd="0" presId="urn:microsoft.com/office/officeart/2005/8/layout/vList2"/>
    <dgm:cxn modelId="{0DABB4C0-52A9-4DDA-97BE-109FEFB6EE58}" type="presParOf" srcId="{BD4013CF-FD57-4C3D-9E4C-FA534EE806FC}" destId="{270C35DE-84CA-4B79-911F-0E6B544809E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A05FAB-7735-4A75-97D7-4382F5EB3BA5}" type="doc">
      <dgm:prSet loTypeId="urn:microsoft.com/office/officeart/2005/8/layout/chevron1" loCatId="process" qsTypeId="urn:microsoft.com/office/officeart/2005/8/quickstyle/3d7" qsCatId="3D" csTypeId="urn:microsoft.com/office/officeart/2005/8/colors/colorful5" csCatId="colorful" phldr="1"/>
      <dgm:spPr/>
    </dgm:pt>
    <dgm:pt modelId="{F2888A84-7C5F-4BED-900B-068E436A50AB}">
      <dgm:prSet phldrT="[Текст]"/>
      <dgm:spPr/>
      <dgm:t>
        <a:bodyPr/>
        <a:lstStyle/>
        <a:p>
          <a:r>
            <a:rPr lang="ru-RU"/>
            <a:t>7 профессий</a:t>
          </a:r>
        </a:p>
      </dgm:t>
    </dgm:pt>
    <dgm:pt modelId="{BAC83410-E69D-45C6-A58F-3871CCD95D97}" type="parTrans" cxnId="{A055AF81-2787-45DF-8EE4-60DD35681A12}">
      <dgm:prSet/>
      <dgm:spPr/>
      <dgm:t>
        <a:bodyPr/>
        <a:lstStyle/>
        <a:p>
          <a:endParaRPr lang="ru-RU"/>
        </a:p>
      </dgm:t>
    </dgm:pt>
    <dgm:pt modelId="{C6352307-D73F-42AE-8BFD-11A7C390C807}" type="sibTrans" cxnId="{A055AF81-2787-45DF-8EE4-60DD35681A12}">
      <dgm:prSet/>
      <dgm:spPr/>
      <dgm:t>
        <a:bodyPr/>
        <a:lstStyle/>
        <a:p>
          <a:endParaRPr lang="ru-RU"/>
        </a:p>
      </dgm:t>
    </dgm:pt>
    <dgm:pt modelId="{688D45A9-62F1-42EF-AB87-78CF4E076852}">
      <dgm:prSet phldrT="[Текст]"/>
      <dgm:spPr/>
      <dgm:t>
        <a:bodyPr/>
        <a:lstStyle/>
        <a:p>
          <a:r>
            <a:rPr lang="ru-RU" dirty="0"/>
            <a:t>10 школ</a:t>
          </a:r>
        </a:p>
      </dgm:t>
    </dgm:pt>
    <dgm:pt modelId="{B3E29E7A-268E-4C65-8A66-6D8B2243897C}" type="parTrans" cxnId="{33D12C56-7361-4FAD-87E2-98151B568C3B}">
      <dgm:prSet/>
      <dgm:spPr/>
      <dgm:t>
        <a:bodyPr/>
        <a:lstStyle/>
        <a:p>
          <a:endParaRPr lang="ru-RU"/>
        </a:p>
      </dgm:t>
    </dgm:pt>
    <dgm:pt modelId="{0CB16B93-8B49-4E26-85A2-E1BBC0EF5855}" type="sibTrans" cxnId="{33D12C56-7361-4FAD-87E2-98151B568C3B}">
      <dgm:prSet/>
      <dgm:spPr/>
      <dgm:t>
        <a:bodyPr/>
        <a:lstStyle/>
        <a:p>
          <a:endParaRPr lang="ru-RU"/>
        </a:p>
      </dgm:t>
    </dgm:pt>
    <dgm:pt modelId="{CB6A90AB-5A08-4510-8264-2B392506D3B9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249 учеников</a:t>
          </a:r>
        </a:p>
      </dgm:t>
    </dgm:pt>
    <dgm:pt modelId="{B0E4B9E5-55E9-4EE6-A959-A9BC255C33A3}" type="parTrans" cxnId="{306D478C-969C-4561-9A9E-D6B50117A2BB}">
      <dgm:prSet/>
      <dgm:spPr/>
      <dgm:t>
        <a:bodyPr/>
        <a:lstStyle/>
        <a:p>
          <a:endParaRPr lang="ru-RU"/>
        </a:p>
      </dgm:t>
    </dgm:pt>
    <dgm:pt modelId="{5AEDF4F3-66D2-4391-8865-E8E499FEDDA5}" type="sibTrans" cxnId="{306D478C-969C-4561-9A9E-D6B50117A2BB}">
      <dgm:prSet/>
      <dgm:spPr/>
      <dgm:t>
        <a:bodyPr/>
        <a:lstStyle/>
        <a:p>
          <a:endParaRPr lang="ru-RU"/>
        </a:p>
      </dgm:t>
    </dgm:pt>
    <dgm:pt modelId="{956E9E1F-6498-4A03-AA96-03D7B71BD088}" type="pres">
      <dgm:prSet presAssocID="{32A05FAB-7735-4A75-97D7-4382F5EB3BA5}" presName="Name0" presStyleCnt="0">
        <dgm:presLayoutVars>
          <dgm:dir/>
          <dgm:animLvl val="lvl"/>
          <dgm:resizeHandles val="exact"/>
        </dgm:presLayoutVars>
      </dgm:prSet>
      <dgm:spPr/>
    </dgm:pt>
    <dgm:pt modelId="{C609D486-65AB-46FF-AD67-456C4187613E}" type="pres">
      <dgm:prSet presAssocID="{F2888A84-7C5F-4BED-900B-068E436A50A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9BD24-9173-4CF3-8E76-62B05A3906B1}" type="pres">
      <dgm:prSet presAssocID="{C6352307-D73F-42AE-8BFD-11A7C390C807}" presName="parTxOnlySpace" presStyleCnt="0"/>
      <dgm:spPr/>
    </dgm:pt>
    <dgm:pt modelId="{00463E2E-F83C-46BC-AED1-E3E11EC9C357}" type="pres">
      <dgm:prSet presAssocID="{688D45A9-62F1-42EF-AB87-78CF4E07685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ED7E0-5121-4D50-A3BB-A82FE4CEE5DB}" type="pres">
      <dgm:prSet presAssocID="{0CB16B93-8B49-4E26-85A2-E1BBC0EF5855}" presName="parTxOnlySpace" presStyleCnt="0"/>
      <dgm:spPr/>
    </dgm:pt>
    <dgm:pt modelId="{73171856-AFE0-49C5-A864-453252961AAB}" type="pres">
      <dgm:prSet presAssocID="{CB6A90AB-5A08-4510-8264-2B392506D3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0B853-5FEE-4B43-BE99-DA018E6D395B}" type="presOf" srcId="{32A05FAB-7735-4A75-97D7-4382F5EB3BA5}" destId="{956E9E1F-6498-4A03-AA96-03D7B71BD088}" srcOrd="0" destOrd="0" presId="urn:microsoft.com/office/officeart/2005/8/layout/chevron1"/>
    <dgm:cxn modelId="{9CB2E075-6712-4870-9D0A-4F6A04318696}" type="presOf" srcId="{F2888A84-7C5F-4BED-900B-068E436A50AB}" destId="{C609D486-65AB-46FF-AD67-456C4187613E}" srcOrd="0" destOrd="0" presId="urn:microsoft.com/office/officeart/2005/8/layout/chevron1"/>
    <dgm:cxn modelId="{33D12C56-7361-4FAD-87E2-98151B568C3B}" srcId="{32A05FAB-7735-4A75-97D7-4382F5EB3BA5}" destId="{688D45A9-62F1-42EF-AB87-78CF4E076852}" srcOrd="1" destOrd="0" parTransId="{B3E29E7A-268E-4C65-8A66-6D8B2243897C}" sibTransId="{0CB16B93-8B49-4E26-85A2-E1BBC0EF5855}"/>
    <dgm:cxn modelId="{96CE86B8-13F8-4AA8-A838-24742C4A1661}" type="presOf" srcId="{CB6A90AB-5A08-4510-8264-2B392506D3B9}" destId="{73171856-AFE0-49C5-A864-453252961AAB}" srcOrd="0" destOrd="0" presId="urn:microsoft.com/office/officeart/2005/8/layout/chevron1"/>
    <dgm:cxn modelId="{306D478C-969C-4561-9A9E-D6B50117A2BB}" srcId="{32A05FAB-7735-4A75-97D7-4382F5EB3BA5}" destId="{CB6A90AB-5A08-4510-8264-2B392506D3B9}" srcOrd="2" destOrd="0" parTransId="{B0E4B9E5-55E9-4EE6-A959-A9BC255C33A3}" sibTransId="{5AEDF4F3-66D2-4391-8865-E8E499FEDDA5}"/>
    <dgm:cxn modelId="{BA88B9B2-6F1A-4050-A2F5-D66DD84941E9}" type="presOf" srcId="{688D45A9-62F1-42EF-AB87-78CF4E076852}" destId="{00463E2E-F83C-46BC-AED1-E3E11EC9C357}" srcOrd="0" destOrd="0" presId="urn:microsoft.com/office/officeart/2005/8/layout/chevron1"/>
    <dgm:cxn modelId="{A055AF81-2787-45DF-8EE4-60DD35681A12}" srcId="{32A05FAB-7735-4A75-97D7-4382F5EB3BA5}" destId="{F2888A84-7C5F-4BED-900B-068E436A50AB}" srcOrd="0" destOrd="0" parTransId="{BAC83410-E69D-45C6-A58F-3871CCD95D97}" sibTransId="{C6352307-D73F-42AE-8BFD-11A7C390C807}"/>
    <dgm:cxn modelId="{6C41FE96-222E-4848-A573-84707E9ABE55}" type="presParOf" srcId="{956E9E1F-6498-4A03-AA96-03D7B71BD088}" destId="{C609D486-65AB-46FF-AD67-456C4187613E}" srcOrd="0" destOrd="0" presId="urn:microsoft.com/office/officeart/2005/8/layout/chevron1"/>
    <dgm:cxn modelId="{D7F008C2-641E-41B6-8BCE-452DFBC79632}" type="presParOf" srcId="{956E9E1F-6498-4A03-AA96-03D7B71BD088}" destId="{1389BD24-9173-4CF3-8E76-62B05A3906B1}" srcOrd="1" destOrd="0" presId="urn:microsoft.com/office/officeart/2005/8/layout/chevron1"/>
    <dgm:cxn modelId="{784C51AB-4C3A-4AFC-A36E-0B1131B29CD7}" type="presParOf" srcId="{956E9E1F-6498-4A03-AA96-03D7B71BD088}" destId="{00463E2E-F83C-46BC-AED1-E3E11EC9C357}" srcOrd="2" destOrd="0" presId="urn:microsoft.com/office/officeart/2005/8/layout/chevron1"/>
    <dgm:cxn modelId="{7BF35DC2-6E74-4F29-8584-432AF6CDFD70}" type="presParOf" srcId="{956E9E1F-6498-4A03-AA96-03D7B71BD088}" destId="{960ED7E0-5121-4D50-A3BB-A82FE4CEE5DB}" srcOrd="3" destOrd="0" presId="urn:microsoft.com/office/officeart/2005/8/layout/chevron1"/>
    <dgm:cxn modelId="{79D850C9-8A34-4EF5-884E-2D8AC5182B8E}" type="presParOf" srcId="{956E9E1F-6498-4A03-AA96-03D7B71BD088}" destId="{73171856-AFE0-49C5-A864-453252961A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05FAB-7735-4A75-97D7-4382F5EB3BA5}" type="doc">
      <dgm:prSet loTypeId="urn:microsoft.com/office/officeart/2005/8/layout/chevron1" loCatId="process" qsTypeId="urn:microsoft.com/office/officeart/2005/8/quickstyle/3d7" qsCatId="3D" csTypeId="urn:microsoft.com/office/officeart/2005/8/colors/colorful5" csCatId="colorful" phldr="1"/>
      <dgm:spPr/>
    </dgm:pt>
    <dgm:pt modelId="{F2888A84-7C5F-4BED-900B-068E436A50AB}">
      <dgm:prSet phldrT="[Текст]"/>
      <dgm:spPr/>
      <dgm:t>
        <a:bodyPr/>
        <a:lstStyle/>
        <a:p>
          <a:r>
            <a:rPr lang="ru-RU" dirty="0"/>
            <a:t>3 профессии</a:t>
          </a:r>
        </a:p>
      </dgm:t>
    </dgm:pt>
    <dgm:pt modelId="{BAC83410-E69D-45C6-A58F-3871CCD95D97}" type="parTrans" cxnId="{A055AF81-2787-45DF-8EE4-60DD35681A12}">
      <dgm:prSet/>
      <dgm:spPr/>
      <dgm:t>
        <a:bodyPr/>
        <a:lstStyle/>
        <a:p>
          <a:endParaRPr lang="ru-RU"/>
        </a:p>
      </dgm:t>
    </dgm:pt>
    <dgm:pt modelId="{C6352307-D73F-42AE-8BFD-11A7C390C807}" type="sibTrans" cxnId="{A055AF81-2787-45DF-8EE4-60DD35681A12}">
      <dgm:prSet/>
      <dgm:spPr/>
      <dgm:t>
        <a:bodyPr/>
        <a:lstStyle/>
        <a:p>
          <a:endParaRPr lang="ru-RU"/>
        </a:p>
      </dgm:t>
    </dgm:pt>
    <dgm:pt modelId="{156D7EB0-80AF-4CB9-9248-E5AF1A7E8E8A}">
      <dgm:prSet/>
      <dgm:spPr/>
      <dgm:t>
        <a:bodyPr/>
        <a:lstStyle/>
        <a:p>
          <a:r>
            <a:rPr lang="ru-RU"/>
            <a:t>7 школ</a:t>
          </a:r>
          <a:endParaRPr lang="ru-RU" dirty="0"/>
        </a:p>
      </dgm:t>
    </dgm:pt>
    <dgm:pt modelId="{995AD23C-604D-4305-9738-90649A8C8921}" type="parTrans" cxnId="{DB47A968-48A1-4585-90EE-140BCE3AE95E}">
      <dgm:prSet/>
      <dgm:spPr/>
      <dgm:t>
        <a:bodyPr/>
        <a:lstStyle/>
        <a:p>
          <a:endParaRPr lang="ru-RU"/>
        </a:p>
      </dgm:t>
    </dgm:pt>
    <dgm:pt modelId="{8F48A581-9054-4852-910F-38264E7FE722}" type="sibTrans" cxnId="{DB47A968-48A1-4585-90EE-140BCE3AE95E}">
      <dgm:prSet/>
      <dgm:spPr/>
      <dgm:t>
        <a:bodyPr/>
        <a:lstStyle/>
        <a:p>
          <a:endParaRPr lang="ru-RU"/>
        </a:p>
      </dgm:t>
    </dgm:pt>
    <dgm:pt modelId="{10E97944-1BAE-4556-8724-D74CD89F83AB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 </a:t>
          </a:r>
          <a:b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ученик</a:t>
          </a:r>
        </a:p>
      </dgm:t>
    </dgm:pt>
    <dgm:pt modelId="{B9D89D11-165B-4419-A156-751E9F2777D1}" type="parTrans" cxnId="{08EBDC67-A3EF-44A4-A709-DE674DED6C42}">
      <dgm:prSet/>
      <dgm:spPr/>
      <dgm:t>
        <a:bodyPr/>
        <a:lstStyle/>
        <a:p>
          <a:endParaRPr lang="ru-RU"/>
        </a:p>
      </dgm:t>
    </dgm:pt>
    <dgm:pt modelId="{C51696C9-93CD-454D-87CD-6B54C8567D39}" type="sibTrans" cxnId="{08EBDC67-A3EF-44A4-A709-DE674DED6C42}">
      <dgm:prSet/>
      <dgm:spPr/>
      <dgm:t>
        <a:bodyPr/>
        <a:lstStyle/>
        <a:p>
          <a:endParaRPr lang="ru-RU"/>
        </a:p>
      </dgm:t>
    </dgm:pt>
    <dgm:pt modelId="{956E9E1F-6498-4A03-AA96-03D7B71BD088}" type="pres">
      <dgm:prSet presAssocID="{32A05FAB-7735-4A75-97D7-4382F5EB3BA5}" presName="Name0" presStyleCnt="0">
        <dgm:presLayoutVars>
          <dgm:dir/>
          <dgm:animLvl val="lvl"/>
          <dgm:resizeHandles val="exact"/>
        </dgm:presLayoutVars>
      </dgm:prSet>
      <dgm:spPr/>
    </dgm:pt>
    <dgm:pt modelId="{C609D486-65AB-46FF-AD67-456C4187613E}" type="pres">
      <dgm:prSet presAssocID="{F2888A84-7C5F-4BED-900B-068E436A50A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9BD24-9173-4CF3-8E76-62B05A3906B1}" type="pres">
      <dgm:prSet presAssocID="{C6352307-D73F-42AE-8BFD-11A7C390C807}" presName="parTxOnlySpace" presStyleCnt="0"/>
      <dgm:spPr/>
    </dgm:pt>
    <dgm:pt modelId="{9CCFF42A-2921-4542-9F1B-293EEBA1E6F4}" type="pres">
      <dgm:prSet presAssocID="{156D7EB0-80AF-4CB9-9248-E5AF1A7E8E8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A4F2B-69E5-4724-AAD4-551E7D2D150B}" type="pres">
      <dgm:prSet presAssocID="{8F48A581-9054-4852-910F-38264E7FE722}" presName="parTxOnlySpace" presStyleCnt="0"/>
      <dgm:spPr/>
    </dgm:pt>
    <dgm:pt modelId="{B6FC1C18-0301-471D-8B4E-07BAD45C9794}" type="pres">
      <dgm:prSet presAssocID="{10E97944-1BAE-4556-8724-D74CD89F83A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EBE13-2486-49BA-934A-D7C8A4AFB694}" type="presOf" srcId="{32A05FAB-7735-4A75-97D7-4382F5EB3BA5}" destId="{956E9E1F-6498-4A03-AA96-03D7B71BD088}" srcOrd="0" destOrd="0" presId="urn:microsoft.com/office/officeart/2005/8/layout/chevron1"/>
    <dgm:cxn modelId="{D7D2421B-596C-4A68-9FA5-22BC44B29A5C}" type="presOf" srcId="{156D7EB0-80AF-4CB9-9248-E5AF1A7E8E8A}" destId="{9CCFF42A-2921-4542-9F1B-293EEBA1E6F4}" srcOrd="0" destOrd="0" presId="urn:microsoft.com/office/officeart/2005/8/layout/chevron1"/>
    <dgm:cxn modelId="{DB47A968-48A1-4585-90EE-140BCE3AE95E}" srcId="{32A05FAB-7735-4A75-97D7-4382F5EB3BA5}" destId="{156D7EB0-80AF-4CB9-9248-E5AF1A7E8E8A}" srcOrd="1" destOrd="0" parTransId="{995AD23C-604D-4305-9738-90649A8C8921}" sibTransId="{8F48A581-9054-4852-910F-38264E7FE722}"/>
    <dgm:cxn modelId="{DF76A10D-538C-4E44-9EEA-8B6199D2B7BF}" type="presOf" srcId="{10E97944-1BAE-4556-8724-D74CD89F83AB}" destId="{B6FC1C18-0301-471D-8B4E-07BAD45C9794}" srcOrd="0" destOrd="0" presId="urn:microsoft.com/office/officeart/2005/8/layout/chevron1"/>
    <dgm:cxn modelId="{08EBDC67-A3EF-44A4-A709-DE674DED6C42}" srcId="{32A05FAB-7735-4A75-97D7-4382F5EB3BA5}" destId="{10E97944-1BAE-4556-8724-D74CD89F83AB}" srcOrd="2" destOrd="0" parTransId="{B9D89D11-165B-4419-A156-751E9F2777D1}" sibTransId="{C51696C9-93CD-454D-87CD-6B54C8567D39}"/>
    <dgm:cxn modelId="{A055AF81-2787-45DF-8EE4-60DD35681A12}" srcId="{32A05FAB-7735-4A75-97D7-4382F5EB3BA5}" destId="{F2888A84-7C5F-4BED-900B-068E436A50AB}" srcOrd="0" destOrd="0" parTransId="{BAC83410-E69D-45C6-A58F-3871CCD95D97}" sibTransId="{C6352307-D73F-42AE-8BFD-11A7C390C807}"/>
    <dgm:cxn modelId="{8D92B000-AD12-4037-BD6B-77CEE744346C}" type="presOf" srcId="{F2888A84-7C5F-4BED-900B-068E436A50AB}" destId="{C609D486-65AB-46FF-AD67-456C4187613E}" srcOrd="0" destOrd="0" presId="urn:microsoft.com/office/officeart/2005/8/layout/chevron1"/>
    <dgm:cxn modelId="{8C9133A6-0EA3-450C-B328-C4AB6B00F1A3}" type="presParOf" srcId="{956E9E1F-6498-4A03-AA96-03D7B71BD088}" destId="{C609D486-65AB-46FF-AD67-456C4187613E}" srcOrd="0" destOrd="0" presId="urn:microsoft.com/office/officeart/2005/8/layout/chevron1"/>
    <dgm:cxn modelId="{58DDCFCD-EA59-4C12-BAC4-87E02D532820}" type="presParOf" srcId="{956E9E1F-6498-4A03-AA96-03D7B71BD088}" destId="{1389BD24-9173-4CF3-8E76-62B05A3906B1}" srcOrd="1" destOrd="0" presId="urn:microsoft.com/office/officeart/2005/8/layout/chevron1"/>
    <dgm:cxn modelId="{A6708A6A-863C-4F10-B19F-EE8673AC960A}" type="presParOf" srcId="{956E9E1F-6498-4A03-AA96-03D7B71BD088}" destId="{9CCFF42A-2921-4542-9F1B-293EEBA1E6F4}" srcOrd="2" destOrd="0" presId="urn:microsoft.com/office/officeart/2005/8/layout/chevron1"/>
    <dgm:cxn modelId="{E0952999-8311-4A3D-AD43-7A9CF0F0464F}" type="presParOf" srcId="{956E9E1F-6498-4A03-AA96-03D7B71BD088}" destId="{55FA4F2B-69E5-4724-AAD4-551E7D2D150B}" srcOrd="3" destOrd="0" presId="urn:microsoft.com/office/officeart/2005/8/layout/chevron1"/>
    <dgm:cxn modelId="{A3E64A98-2F40-410E-B1B9-93281EE09F58}" type="presParOf" srcId="{956E9E1F-6498-4A03-AA96-03D7B71BD088}" destId="{B6FC1C18-0301-471D-8B4E-07BAD45C97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178D86-AB75-407A-9392-9CA358DBCF1B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17B4241-495B-430A-B9B3-9EB6054B583E}">
      <dgm:prSet phldrT="[Текст]" phldr="1" custT="1"/>
      <dgm:spPr/>
      <dgm:t>
        <a:bodyPr/>
        <a:lstStyle/>
        <a:p>
          <a:endParaRPr lang="ru-RU" sz="1400" dirty="0"/>
        </a:p>
      </dgm:t>
    </dgm:pt>
    <dgm:pt modelId="{EA5F0038-AA7A-42E9-8E82-EAF2B15A1116}" type="parTrans" cxnId="{CD052292-91A5-4539-A28D-399CB43F2582}">
      <dgm:prSet/>
      <dgm:spPr/>
      <dgm:t>
        <a:bodyPr/>
        <a:lstStyle/>
        <a:p>
          <a:endParaRPr lang="ru-RU" sz="1400"/>
        </a:p>
      </dgm:t>
    </dgm:pt>
    <dgm:pt modelId="{45058A49-B287-4867-9814-BC0B3965B2B7}" type="sibTrans" cxnId="{CD052292-91A5-4539-A28D-399CB43F2582}">
      <dgm:prSet custT="1"/>
      <dgm:spPr/>
      <dgm:t>
        <a:bodyPr/>
        <a:lstStyle/>
        <a:p>
          <a:endParaRPr lang="ru-RU" sz="1400"/>
        </a:p>
      </dgm:t>
    </dgm:pt>
    <dgm:pt modelId="{EEBF4160-F11C-4E27-8C74-7458457C113B}">
      <dgm:prSet phldrT="[Текст]" custT="1"/>
      <dgm:spPr/>
      <dgm:t>
        <a:bodyPr/>
        <a:lstStyle/>
        <a:p>
          <a:pPr algn="ctr">
            <a:buNone/>
          </a:pPr>
          <a:r>
            <a:rPr lang="ru-RU" sz="1400" dirty="0">
              <a:hlinkClick xmlns:r="http://schemas.openxmlformats.org/officeDocument/2006/relationships" r:id="rId1"/>
            </a:rPr>
            <a:t>Видеоматериал 1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DE921F5C-DC74-4364-81E9-582323B2A00F}" type="parTrans" cxnId="{3CF787F7-5CD3-4E25-AA9F-E0A37863B4B2}">
      <dgm:prSet/>
      <dgm:spPr/>
      <dgm:t>
        <a:bodyPr/>
        <a:lstStyle/>
        <a:p>
          <a:endParaRPr lang="ru-RU" sz="1400"/>
        </a:p>
      </dgm:t>
    </dgm:pt>
    <dgm:pt modelId="{F2AFF064-6703-45E6-900C-BFF34689223D}" type="sibTrans" cxnId="{3CF787F7-5CD3-4E25-AA9F-E0A37863B4B2}">
      <dgm:prSet/>
      <dgm:spPr/>
      <dgm:t>
        <a:bodyPr/>
        <a:lstStyle/>
        <a:p>
          <a:endParaRPr lang="ru-RU" sz="1400"/>
        </a:p>
      </dgm:t>
    </dgm:pt>
    <dgm:pt modelId="{8FA62A44-61EA-4EA8-BD94-0ACCABA86719}">
      <dgm:prSet phldrT="[Текст]" phldr="1" custT="1"/>
      <dgm:spPr/>
      <dgm:t>
        <a:bodyPr/>
        <a:lstStyle/>
        <a:p>
          <a:endParaRPr lang="ru-RU" sz="1400"/>
        </a:p>
      </dgm:t>
    </dgm:pt>
    <dgm:pt modelId="{86396A96-3115-45F1-819C-5DC8352FF7DD}" type="parTrans" cxnId="{C1441C15-8110-440A-907C-5B09628E2622}">
      <dgm:prSet/>
      <dgm:spPr/>
      <dgm:t>
        <a:bodyPr/>
        <a:lstStyle/>
        <a:p>
          <a:endParaRPr lang="ru-RU" sz="1400"/>
        </a:p>
      </dgm:t>
    </dgm:pt>
    <dgm:pt modelId="{A52F4401-2944-46CB-8EA3-59683CE5D127}" type="sibTrans" cxnId="{C1441C15-8110-440A-907C-5B09628E2622}">
      <dgm:prSet custT="1"/>
      <dgm:spPr/>
      <dgm:t>
        <a:bodyPr/>
        <a:lstStyle/>
        <a:p>
          <a:endParaRPr lang="ru-RU" sz="1400"/>
        </a:p>
      </dgm:t>
    </dgm:pt>
    <dgm:pt modelId="{E82741B4-3323-4DFD-89DD-9C6A267D03BB}">
      <dgm:prSet phldrT="[Текст]" custT="1"/>
      <dgm:spPr/>
      <dgm:t>
        <a:bodyPr/>
        <a:lstStyle/>
        <a:p>
          <a:pPr algn="ctr">
            <a:buNone/>
          </a:pPr>
          <a:r>
            <a:rPr lang="ru-RU" sz="1400" dirty="0">
              <a:hlinkClick xmlns:r="http://schemas.openxmlformats.org/officeDocument/2006/relationships" r:id="rId3"/>
            </a:rPr>
            <a:t>Видеоматериал 2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20D4A45E-6F55-4BAD-B527-8085A81C5911}" type="parTrans" cxnId="{1DE3FB96-01D1-47CF-B287-36FE3B9D9C22}">
      <dgm:prSet/>
      <dgm:spPr/>
      <dgm:t>
        <a:bodyPr/>
        <a:lstStyle/>
        <a:p>
          <a:endParaRPr lang="ru-RU" sz="1400"/>
        </a:p>
      </dgm:t>
    </dgm:pt>
    <dgm:pt modelId="{2DBD41B3-5C6E-4017-9E48-D8B024DB39B6}" type="sibTrans" cxnId="{1DE3FB96-01D1-47CF-B287-36FE3B9D9C22}">
      <dgm:prSet/>
      <dgm:spPr/>
      <dgm:t>
        <a:bodyPr/>
        <a:lstStyle/>
        <a:p>
          <a:endParaRPr lang="ru-RU" sz="1400"/>
        </a:p>
      </dgm:t>
    </dgm:pt>
    <dgm:pt modelId="{E2797179-8E26-4CAE-BB86-F3C5A8680B77}">
      <dgm:prSet phldrT="[Текст]" phldr="1" custT="1"/>
      <dgm:spPr/>
      <dgm:t>
        <a:bodyPr/>
        <a:lstStyle/>
        <a:p>
          <a:endParaRPr lang="ru-RU" sz="1400"/>
        </a:p>
      </dgm:t>
    </dgm:pt>
    <dgm:pt modelId="{88250A4D-506B-4470-A50A-23CA12833D06}" type="parTrans" cxnId="{020E864E-22B7-4791-9E1A-CC32A147EB12}">
      <dgm:prSet/>
      <dgm:spPr/>
      <dgm:t>
        <a:bodyPr/>
        <a:lstStyle/>
        <a:p>
          <a:endParaRPr lang="ru-RU" sz="1400"/>
        </a:p>
      </dgm:t>
    </dgm:pt>
    <dgm:pt modelId="{15642A63-9AFD-4671-A8FD-A0A6A5F1081C}" type="sibTrans" cxnId="{020E864E-22B7-4791-9E1A-CC32A147EB12}">
      <dgm:prSet custT="1"/>
      <dgm:spPr/>
      <dgm:t>
        <a:bodyPr/>
        <a:lstStyle/>
        <a:p>
          <a:endParaRPr lang="ru-RU" sz="1400"/>
        </a:p>
      </dgm:t>
    </dgm:pt>
    <dgm:pt modelId="{D3B3838F-4C9E-453B-AFEF-010839A84673}">
      <dgm:prSet phldrT="[Текст]" custT="1"/>
      <dgm:spPr/>
      <dgm:t>
        <a:bodyPr/>
        <a:lstStyle/>
        <a:p>
          <a:pPr algn="ctr">
            <a:buNone/>
          </a:pPr>
          <a:r>
            <a:rPr lang="ru-RU" sz="1400" dirty="0">
              <a:hlinkClick xmlns:r="http://schemas.openxmlformats.org/officeDocument/2006/relationships" r:id="rId5"/>
            </a:rPr>
            <a:t>Портной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0BA174C2-4CE6-440F-B1F2-3F59147EAD22}" type="parTrans" cxnId="{7133D54C-D233-4BFD-BAD8-EF26DD7AE9E1}">
      <dgm:prSet/>
      <dgm:spPr/>
      <dgm:t>
        <a:bodyPr/>
        <a:lstStyle/>
        <a:p>
          <a:endParaRPr lang="ru-RU" sz="1400"/>
        </a:p>
      </dgm:t>
    </dgm:pt>
    <dgm:pt modelId="{198BAE44-5D47-4415-AD32-FED4641BF252}" type="sibTrans" cxnId="{7133D54C-D233-4BFD-BAD8-EF26DD7AE9E1}">
      <dgm:prSet/>
      <dgm:spPr/>
      <dgm:t>
        <a:bodyPr/>
        <a:lstStyle/>
        <a:p>
          <a:endParaRPr lang="ru-RU" sz="1400"/>
        </a:p>
      </dgm:t>
    </dgm:pt>
    <dgm:pt modelId="{2D844E49-B5C5-44C5-BF96-25F665C56A0D}">
      <dgm:prSet phldrT="[Текст]" custT="1"/>
      <dgm:spPr/>
      <dgm:t>
        <a:bodyPr/>
        <a:lstStyle/>
        <a:p>
          <a:pPr algn="ctr">
            <a:buNone/>
          </a:pPr>
          <a:r>
            <a:rPr lang="ru-RU" sz="1400" dirty="0">
              <a:hlinkClick xmlns:r="http://schemas.openxmlformats.org/officeDocument/2006/relationships" r:id="rId7"/>
            </a:rPr>
            <a:t>Оператор ЭВМ»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C826D0DD-B008-4B4A-8556-0B375D72E620}" type="parTrans" cxnId="{17CC501C-5FB1-4B52-8D0E-C9842954B84A}">
      <dgm:prSet/>
      <dgm:spPr/>
      <dgm:t>
        <a:bodyPr/>
        <a:lstStyle/>
        <a:p>
          <a:endParaRPr lang="ru-RU" sz="1400"/>
        </a:p>
      </dgm:t>
    </dgm:pt>
    <dgm:pt modelId="{A220CC47-97E4-469D-ACB8-CAD7D3A48290}" type="sibTrans" cxnId="{17CC501C-5FB1-4B52-8D0E-C9842954B84A}">
      <dgm:prSet/>
      <dgm:spPr/>
      <dgm:t>
        <a:bodyPr/>
        <a:lstStyle/>
        <a:p>
          <a:endParaRPr lang="ru-RU" sz="1400"/>
        </a:p>
      </dgm:t>
    </dgm:pt>
    <dgm:pt modelId="{3F05A6CF-F48B-4103-A4F9-801E952F8DE9}">
      <dgm:prSet phldrT="[Текст]" custT="1"/>
      <dgm:spPr/>
      <dgm:t>
        <a:bodyPr/>
        <a:lstStyle/>
        <a:p>
          <a:endParaRPr lang="ru-RU" sz="1400" dirty="0"/>
        </a:p>
      </dgm:t>
    </dgm:pt>
    <dgm:pt modelId="{3FB9C09D-54A4-4468-B612-5AE6CC571995}" type="parTrans" cxnId="{9F8B065E-E720-481F-A7B3-C2D4B61E253B}">
      <dgm:prSet/>
      <dgm:spPr/>
      <dgm:t>
        <a:bodyPr/>
        <a:lstStyle/>
        <a:p>
          <a:endParaRPr lang="ru-RU" sz="1400"/>
        </a:p>
      </dgm:t>
    </dgm:pt>
    <dgm:pt modelId="{3F9218EA-271E-4B34-A044-220260D6B600}" type="sibTrans" cxnId="{9F8B065E-E720-481F-A7B3-C2D4B61E253B}">
      <dgm:prSet custT="1"/>
      <dgm:spPr/>
      <dgm:t>
        <a:bodyPr/>
        <a:lstStyle/>
        <a:p>
          <a:endParaRPr lang="ru-RU" sz="1400"/>
        </a:p>
      </dgm:t>
    </dgm:pt>
    <dgm:pt modelId="{765401A6-F2C9-481B-85A2-D6F0B39E9B50}">
      <dgm:prSet phldrT="[Текст]" custT="1"/>
      <dgm:spPr/>
      <dgm:t>
        <a:bodyPr anchor="ctr"/>
        <a:lstStyle/>
        <a:p>
          <a:pPr algn="ctr">
            <a:buNone/>
          </a:pPr>
          <a:r>
            <a:rPr lang="ru-RU" sz="1400" dirty="0">
              <a:hlinkClick xmlns:r="http://schemas.openxmlformats.org/officeDocument/2006/relationships" r:id="rId9"/>
            </a:rPr>
            <a:t>Исполнитель художественно-оформительских работ</a:t>
          </a:r>
          <a:endParaRPr lang="ru-RU" sz="14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D0972AF1-E131-4F8A-A333-963C94E671CF}" type="parTrans" cxnId="{1FB88316-E35A-43CA-976F-877FD2CF3607}">
      <dgm:prSet/>
      <dgm:spPr/>
      <dgm:t>
        <a:bodyPr/>
        <a:lstStyle/>
        <a:p>
          <a:endParaRPr lang="ru-RU" sz="1400"/>
        </a:p>
      </dgm:t>
    </dgm:pt>
    <dgm:pt modelId="{7F18F713-D003-4B2E-8A69-715ADBC7F07C}" type="sibTrans" cxnId="{1FB88316-E35A-43CA-976F-877FD2CF3607}">
      <dgm:prSet/>
      <dgm:spPr/>
      <dgm:t>
        <a:bodyPr/>
        <a:lstStyle/>
        <a:p>
          <a:endParaRPr lang="ru-RU" sz="1400"/>
        </a:p>
      </dgm:t>
    </dgm:pt>
    <dgm:pt modelId="{DC68B39B-CC46-4A78-9AA1-351967391BDB}">
      <dgm:prSet phldrT="[Текст]" custT="1"/>
      <dgm:spPr/>
      <dgm:t>
        <a:bodyPr/>
        <a:lstStyle/>
        <a:p>
          <a:endParaRPr lang="ru-RU" sz="1400" dirty="0"/>
        </a:p>
      </dgm:t>
    </dgm:pt>
    <dgm:pt modelId="{EC2213B4-40D2-49DB-A2D3-C73159EB7647}" type="parTrans" cxnId="{2D24904A-7475-47CD-B208-36E76D38D30D}">
      <dgm:prSet/>
      <dgm:spPr/>
      <dgm:t>
        <a:bodyPr/>
        <a:lstStyle/>
        <a:p>
          <a:endParaRPr lang="ru-RU" sz="1400"/>
        </a:p>
      </dgm:t>
    </dgm:pt>
    <dgm:pt modelId="{7D8E9A8F-2249-4AAA-BB1C-4B8D3F8F3CE2}" type="sibTrans" cxnId="{2D24904A-7475-47CD-B208-36E76D38D30D}">
      <dgm:prSet/>
      <dgm:spPr/>
      <dgm:t>
        <a:bodyPr/>
        <a:lstStyle/>
        <a:p>
          <a:endParaRPr lang="ru-RU" sz="1400"/>
        </a:p>
      </dgm:t>
    </dgm:pt>
    <dgm:pt modelId="{AB9C3472-5CEC-4503-B87A-AC8454B447D3}" type="pres">
      <dgm:prSet presAssocID="{B9178D86-AB75-407A-9392-9CA358DBCF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F44974-9920-4804-ADF6-12125437C625}" type="pres">
      <dgm:prSet presAssocID="{617B4241-495B-430A-B9B3-9EB6054B583E}" presName="composite" presStyleCnt="0"/>
      <dgm:spPr/>
    </dgm:pt>
    <dgm:pt modelId="{8655218A-33AF-4BE1-86F8-A81B732710DC}" type="pres">
      <dgm:prSet presAssocID="{617B4241-495B-430A-B9B3-9EB6054B583E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D4F74-C74B-4A6D-8784-81C3ED23E7FA}" type="pres">
      <dgm:prSet presAssocID="{617B4241-495B-430A-B9B3-9EB6054B583E}" presName="parSh" presStyleLbl="node1" presStyleIdx="0" presStyleCnt="5"/>
      <dgm:spPr/>
      <dgm:t>
        <a:bodyPr/>
        <a:lstStyle/>
        <a:p>
          <a:endParaRPr lang="ru-RU"/>
        </a:p>
      </dgm:t>
    </dgm:pt>
    <dgm:pt modelId="{CAFBE836-B450-43B2-A66B-AB9FD2B7A285}" type="pres">
      <dgm:prSet presAssocID="{617B4241-495B-430A-B9B3-9EB6054B583E}" presName="desTx" presStyleLbl="fgAcc1" presStyleIdx="0" presStyleCnt="5" custScaleX="11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DD127-2894-4440-963C-52D25A64EFBC}" type="pres">
      <dgm:prSet presAssocID="{45058A49-B287-4867-9814-BC0B3965B2B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8C8060D-78AF-4BFA-B0E2-E5046C46017A}" type="pres">
      <dgm:prSet presAssocID="{45058A49-B287-4867-9814-BC0B3965B2B7}" presName="connTx" presStyleLbl="sibTrans2D1" presStyleIdx="0" presStyleCnt="4"/>
      <dgm:spPr/>
      <dgm:t>
        <a:bodyPr/>
        <a:lstStyle/>
        <a:p>
          <a:endParaRPr lang="ru-RU"/>
        </a:p>
      </dgm:t>
    </dgm:pt>
    <dgm:pt modelId="{E0CD328E-EDF6-433C-9ECC-75EC520AC9CD}" type="pres">
      <dgm:prSet presAssocID="{8FA62A44-61EA-4EA8-BD94-0ACCABA86719}" presName="composite" presStyleCnt="0"/>
      <dgm:spPr/>
    </dgm:pt>
    <dgm:pt modelId="{B787D053-3CC2-451C-824D-D16EFEFBEBE3}" type="pres">
      <dgm:prSet presAssocID="{8FA62A44-61EA-4EA8-BD94-0ACCABA86719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605D9-06BB-4DB2-B735-BB913664BB54}" type="pres">
      <dgm:prSet presAssocID="{8FA62A44-61EA-4EA8-BD94-0ACCABA86719}" presName="parSh" presStyleLbl="node1" presStyleIdx="1" presStyleCnt="5" custLinFactNeighborX="-20782"/>
      <dgm:spPr/>
      <dgm:t>
        <a:bodyPr/>
        <a:lstStyle/>
        <a:p>
          <a:endParaRPr lang="ru-RU"/>
        </a:p>
      </dgm:t>
    </dgm:pt>
    <dgm:pt modelId="{702ED9E5-9C7A-48A0-B37D-831AB0BE494C}" type="pres">
      <dgm:prSet presAssocID="{8FA62A44-61EA-4EA8-BD94-0ACCABA86719}" presName="desTx" presStyleLbl="fgAcc1" presStyleIdx="1" presStyleCnt="5" custScaleX="121382" custLinFactNeighborX="-15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F1E9C-ECC6-45CE-85F5-A4BEF438B89B}" type="pres">
      <dgm:prSet presAssocID="{A52F4401-2944-46CB-8EA3-59683CE5D12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80E2995-10CC-4E73-9E90-1CFCC7AE4599}" type="pres">
      <dgm:prSet presAssocID="{A52F4401-2944-46CB-8EA3-59683CE5D127}" presName="connTx" presStyleLbl="sibTrans2D1" presStyleIdx="1" presStyleCnt="4"/>
      <dgm:spPr/>
      <dgm:t>
        <a:bodyPr/>
        <a:lstStyle/>
        <a:p>
          <a:endParaRPr lang="ru-RU"/>
        </a:p>
      </dgm:t>
    </dgm:pt>
    <dgm:pt modelId="{BFCEA5F5-367B-495A-8F5E-392639FE92C8}" type="pres">
      <dgm:prSet presAssocID="{E2797179-8E26-4CAE-BB86-F3C5A8680B77}" presName="composite" presStyleCnt="0"/>
      <dgm:spPr/>
    </dgm:pt>
    <dgm:pt modelId="{AC20CD83-45B0-400B-A1DC-641578FE712E}" type="pres">
      <dgm:prSet presAssocID="{E2797179-8E26-4CAE-BB86-F3C5A8680B77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C1BE4-B12C-419B-9B48-CCED5E11BF0C}" type="pres">
      <dgm:prSet presAssocID="{E2797179-8E26-4CAE-BB86-F3C5A8680B77}" presName="parSh" presStyleLbl="node1" presStyleIdx="2" presStyleCnt="5" custLinFactNeighborX="-34744"/>
      <dgm:spPr/>
      <dgm:t>
        <a:bodyPr/>
        <a:lstStyle/>
        <a:p>
          <a:endParaRPr lang="ru-RU"/>
        </a:p>
      </dgm:t>
    </dgm:pt>
    <dgm:pt modelId="{ECC0A5C4-2ED6-4CE4-B1C7-481B61FDE451}" type="pres">
      <dgm:prSet presAssocID="{E2797179-8E26-4CAE-BB86-F3C5A8680B77}" presName="desTx" presStyleLbl="fgAcc1" presStyleIdx="2" presStyleCnt="5" custLinFactNeighborX="-29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CAA10-AA20-4022-B579-767E56E9A68B}" type="pres">
      <dgm:prSet presAssocID="{15642A63-9AFD-4671-A8FD-A0A6A5F1081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FA9A9CE-F2A1-4696-93CA-54DA91FD440A}" type="pres">
      <dgm:prSet presAssocID="{15642A63-9AFD-4671-A8FD-A0A6A5F1081C}" presName="connTx" presStyleLbl="sibTrans2D1" presStyleIdx="2" presStyleCnt="4"/>
      <dgm:spPr/>
      <dgm:t>
        <a:bodyPr/>
        <a:lstStyle/>
        <a:p>
          <a:endParaRPr lang="ru-RU"/>
        </a:p>
      </dgm:t>
    </dgm:pt>
    <dgm:pt modelId="{2448B038-6C55-4EBE-BA7A-19E4F63E44C8}" type="pres">
      <dgm:prSet presAssocID="{3F05A6CF-F48B-4103-A4F9-801E952F8DE9}" presName="composite" presStyleCnt="0"/>
      <dgm:spPr/>
    </dgm:pt>
    <dgm:pt modelId="{773D118D-C3B2-4329-8E01-0CED598258A6}" type="pres">
      <dgm:prSet presAssocID="{3F05A6CF-F48B-4103-A4F9-801E952F8DE9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596AF-EBA1-461E-BC2B-3AD8A25346DE}" type="pres">
      <dgm:prSet presAssocID="{3F05A6CF-F48B-4103-A4F9-801E952F8DE9}" presName="parSh" presStyleLbl="node1" presStyleIdx="3" presStyleCnt="5" custLinFactNeighborX="-48706"/>
      <dgm:spPr/>
      <dgm:t>
        <a:bodyPr/>
        <a:lstStyle/>
        <a:p>
          <a:endParaRPr lang="ru-RU"/>
        </a:p>
      </dgm:t>
    </dgm:pt>
    <dgm:pt modelId="{F20D624C-9292-48B6-9833-EEA918C41A42}" type="pres">
      <dgm:prSet presAssocID="{3F05A6CF-F48B-4103-A4F9-801E952F8DE9}" presName="desTx" presStyleLbl="fgAcc1" presStyleIdx="3" presStyleCnt="5" custScaleX="106527" custLinFactNeighborX="-50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BA635-7B3B-4710-B16F-008F7AC8F566}" type="pres">
      <dgm:prSet presAssocID="{3F9218EA-271E-4B34-A044-220260D6B600}" presName="sibTrans" presStyleLbl="sibTrans2D1" presStyleIdx="3" presStyleCnt="4" custLinFactNeighborY="14051"/>
      <dgm:spPr/>
      <dgm:t>
        <a:bodyPr/>
        <a:lstStyle/>
        <a:p>
          <a:endParaRPr lang="ru-RU"/>
        </a:p>
      </dgm:t>
    </dgm:pt>
    <dgm:pt modelId="{F970B86F-AE29-479F-82CC-1E6FBE28B0E0}" type="pres">
      <dgm:prSet presAssocID="{3F9218EA-271E-4B34-A044-220260D6B600}" presName="connTx" presStyleLbl="sibTrans2D1" presStyleIdx="3" presStyleCnt="4"/>
      <dgm:spPr/>
      <dgm:t>
        <a:bodyPr/>
        <a:lstStyle/>
        <a:p>
          <a:endParaRPr lang="ru-RU"/>
        </a:p>
      </dgm:t>
    </dgm:pt>
    <dgm:pt modelId="{7888A9D3-456F-472F-A24F-14C11761CCB9}" type="pres">
      <dgm:prSet presAssocID="{DC68B39B-CC46-4A78-9AA1-351967391BDB}" presName="composite" presStyleCnt="0"/>
      <dgm:spPr/>
    </dgm:pt>
    <dgm:pt modelId="{F8728A9B-5701-41DF-AB32-F4C8BB317224}" type="pres">
      <dgm:prSet presAssocID="{DC68B39B-CC46-4A78-9AA1-351967391BDB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457AC-62F8-4799-8098-CC68BAFC93E8}" type="pres">
      <dgm:prSet presAssocID="{DC68B39B-CC46-4A78-9AA1-351967391BDB}" presName="parSh" presStyleLbl="node1" presStyleIdx="4" presStyleCnt="5" custLinFactNeighborX="-88358" custLinFactNeighborY="14599"/>
      <dgm:spPr/>
      <dgm:t>
        <a:bodyPr/>
        <a:lstStyle/>
        <a:p>
          <a:endParaRPr lang="ru-RU"/>
        </a:p>
      </dgm:t>
    </dgm:pt>
    <dgm:pt modelId="{8B10629D-EECB-490E-837C-12F0F17E4C51}" type="pres">
      <dgm:prSet presAssocID="{DC68B39B-CC46-4A78-9AA1-351967391BDB}" presName="desTx" presStyleLbl="fgAcc1" presStyleIdx="4" presStyleCnt="5" custScaleX="167355" custScaleY="140710" custLinFactNeighborX="-35926" custLinFactNeighborY="20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13262-4484-45D9-A455-871DCBD1DE3F}" type="presOf" srcId="{3F9218EA-271E-4B34-A044-220260D6B600}" destId="{F87BA635-7B3B-4710-B16F-008F7AC8F566}" srcOrd="0" destOrd="0" presId="urn:microsoft.com/office/officeart/2005/8/layout/process3"/>
    <dgm:cxn modelId="{D35B4503-14F3-4A82-8006-20BF844F7079}" type="presOf" srcId="{765401A6-F2C9-481B-85A2-D6F0B39E9B50}" destId="{8B10629D-EECB-490E-837C-12F0F17E4C51}" srcOrd="0" destOrd="0" presId="urn:microsoft.com/office/officeart/2005/8/layout/process3"/>
    <dgm:cxn modelId="{9E818848-0156-4398-A9D7-C17A9362C5F6}" type="presOf" srcId="{15642A63-9AFD-4671-A8FD-A0A6A5F1081C}" destId="{AFA9A9CE-F2A1-4696-93CA-54DA91FD440A}" srcOrd="1" destOrd="0" presId="urn:microsoft.com/office/officeart/2005/8/layout/process3"/>
    <dgm:cxn modelId="{2D24904A-7475-47CD-B208-36E76D38D30D}" srcId="{B9178D86-AB75-407A-9392-9CA358DBCF1B}" destId="{DC68B39B-CC46-4A78-9AA1-351967391BDB}" srcOrd="4" destOrd="0" parTransId="{EC2213B4-40D2-49DB-A2D3-C73159EB7647}" sibTransId="{7D8E9A8F-2249-4AAA-BB1C-4B8D3F8F3CE2}"/>
    <dgm:cxn modelId="{1FB88316-E35A-43CA-976F-877FD2CF3607}" srcId="{DC68B39B-CC46-4A78-9AA1-351967391BDB}" destId="{765401A6-F2C9-481B-85A2-D6F0B39E9B50}" srcOrd="0" destOrd="0" parTransId="{D0972AF1-E131-4F8A-A333-963C94E671CF}" sibTransId="{7F18F713-D003-4B2E-8A69-715ADBC7F07C}"/>
    <dgm:cxn modelId="{00D47070-9E35-4941-A264-6772F0F3DF62}" type="presOf" srcId="{D3B3838F-4C9E-453B-AFEF-010839A84673}" destId="{ECC0A5C4-2ED6-4CE4-B1C7-481B61FDE451}" srcOrd="0" destOrd="0" presId="urn:microsoft.com/office/officeart/2005/8/layout/process3"/>
    <dgm:cxn modelId="{6B08B815-AB9F-4E0B-870F-6DC4C34B71AD}" type="presOf" srcId="{617B4241-495B-430A-B9B3-9EB6054B583E}" destId="{8655218A-33AF-4BE1-86F8-A81B732710DC}" srcOrd="0" destOrd="0" presId="urn:microsoft.com/office/officeart/2005/8/layout/process3"/>
    <dgm:cxn modelId="{6E89B7D0-46E3-4D7C-9463-7F49508DC4D7}" type="presOf" srcId="{DC68B39B-CC46-4A78-9AA1-351967391BDB}" destId="{F8728A9B-5701-41DF-AB32-F4C8BB317224}" srcOrd="0" destOrd="0" presId="urn:microsoft.com/office/officeart/2005/8/layout/process3"/>
    <dgm:cxn modelId="{42548EE5-356B-41D3-B98A-D6A01089C53F}" type="presOf" srcId="{617B4241-495B-430A-B9B3-9EB6054B583E}" destId="{3DED4F74-C74B-4A6D-8784-81C3ED23E7FA}" srcOrd="1" destOrd="0" presId="urn:microsoft.com/office/officeart/2005/8/layout/process3"/>
    <dgm:cxn modelId="{7133D54C-D233-4BFD-BAD8-EF26DD7AE9E1}" srcId="{E2797179-8E26-4CAE-BB86-F3C5A8680B77}" destId="{D3B3838F-4C9E-453B-AFEF-010839A84673}" srcOrd="0" destOrd="0" parTransId="{0BA174C2-4CE6-440F-B1F2-3F59147EAD22}" sibTransId="{198BAE44-5D47-4415-AD32-FED4641BF252}"/>
    <dgm:cxn modelId="{0A275C35-1278-4903-8436-B6463E96454F}" type="presOf" srcId="{E2797179-8E26-4CAE-BB86-F3C5A8680B77}" destId="{5DBC1BE4-B12C-419B-9B48-CCED5E11BF0C}" srcOrd="1" destOrd="0" presId="urn:microsoft.com/office/officeart/2005/8/layout/process3"/>
    <dgm:cxn modelId="{CA91A67B-169F-4B55-AEF6-D970225FFFE5}" type="presOf" srcId="{EEBF4160-F11C-4E27-8C74-7458457C113B}" destId="{CAFBE836-B450-43B2-A66B-AB9FD2B7A285}" srcOrd="0" destOrd="0" presId="urn:microsoft.com/office/officeart/2005/8/layout/process3"/>
    <dgm:cxn modelId="{02050FFD-993D-4AF8-BC49-F1484D51560C}" type="presOf" srcId="{45058A49-B287-4867-9814-BC0B3965B2B7}" destId="{78C8060D-78AF-4BFA-B0E2-E5046C46017A}" srcOrd="1" destOrd="0" presId="urn:microsoft.com/office/officeart/2005/8/layout/process3"/>
    <dgm:cxn modelId="{B631B155-80CD-42B3-895B-C6B192C3FE74}" type="presOf" srcId="{8FA62A44-61EA-4EA8-BD94-0ACCABA86719}" destId="{B787D053-3CC2-451C-824D-D16EFEFBEBE3}" srcOrd="0" destOrd="0" presId="urn:microsoft.com/office/officeart/2005/8/layout/process3"/>
    <dgm:cxn modelId="{58C4EF8F-C759-4E10-8C73-1A07D559E46F}" type="presOf" srcId="{3F05A6CF-F48B-4103-A4F9-801E952F8DE9}" destId="{773D118D-C3B2-4329-8E01-0CED598258A6}" srcOrd="0" destOrd="0" presId="urn:microsoft.com/office/officeart/2005/8/layout/process3"/>
    <dgm:cxn modelId="{E3A62C22-6B10-4CBF-83FA-9E64DFA342A5}" type="presOf" srcId="{15642A63-9AFD-4671-A8FD-A0A6A5F1081C}" destId="{7C8CAA10-AA20-4022-B579-767E56E9A68B}" srcOrd="0" destOrd="0" presId="urn:microsoft.com/office/officeart/2005/8/layout/process3"/>
    <dgm:cxn modelId="{41A40EF4-B5BC-4F83-9E2A-953E9F7492BA}" type="presOf" srcId="{8FA62A44-61EA-4EA8-BD94-0ACCABA86719}" destId="{C86605D9-06BB-4DB2-B735-BB913664BB54}" srcOrd="1" destOrd="0" presId="urn:microsoft.com/office/officeart/2005/8/layout/process3"/>
    <dgm:cxn modelId="{22DA0376-4D93-4FFB-801D-BABE91D6EA72}" type="presOf" srcId="{45058A49-B287-4867-9814-BC0B3965B2B7}" destId="{751DD127-2894-4440-963C-52D25A64EFBC}" srcOrd="0" destOrd="0" presId="urn:microsoft.com/office/officeart/2005/8/layout/process3"/>
    <dgm:cxn modelId="{1A77DCB6-9471-469E-A95D-2643E15A63C8}" type="presOf" srcId="{A52F4401-2944-46CB-8EA3-59683CE5D127}" destId="{B80E2995-10CC-4E73-9E90-1CFCC7AE4599}" srcOrd="1" destOrd="0" presId="urn:microsoft.com/office/officeart/2005/8/layout/process3"/>
    <dgm:cxn modelId="{9D1C3CE3-CB72-48EA-8BF1-5287CCC112DE}" type="presOf" srcId="{A52F4401-2944-46CB-8EA3-59683CE5D127}" destId="{DA3F1E9C-ECC6-45CE-85F5-A4BEF438B89B}" srcOrd="0" destOrd="0" presId="urn:microsoft.com/office/officeart/2005/8/layout/process3"/>
    <dgm:cxn modelId="{1DE3FB96-01D1-47CF-B287-36FE3B9D9C22}" srcId="{8FA62A44-61EA-4EA8-BD94-0ACCABA86719}" destId="{E82741B4-3323-4DFD-89DD-9C6A267D03BB}" srcOrd="0" destOrd="0" parTransId="{20D4A45E-6F55-4BAD-B527-8085A81C5911}" sibTransId="{2DBD41B3-5C6E-4017-9E48-D8B024DB39B6}"/>
    <dgm:cxn modelId="{0FE67198-49A4-499C-AA13-0D257996B148}" type="presOf" srcId="{3F9218EA-271E-4B34-A044-220260D6B600}" destId="{F970B86F-AE29-479F-82CC-1E6FBE28B0E0}" srcOrd="1" destOrd="0" presId="urn:microsoft.com/office/officeart/2005/8/layout/process3"/>
    <dgm:cxn modelId="{0F911A6A-5414-4D08-9FB5-C8813A93471C}" type="presOf" srcId="{DC68B39B-CC46-4A78-9AA1-351967391BDB}" destId="{C58457AC-62F8-4799-8098-CC68BAFC93E8}" srcOrd="1" destOrd="0" presId="urn:microsoft.com/office/officeart/2005/8/layout/process3"/>
    <dgm:cxn modelId="{C1441C15-8110-440A-907C-5B09628E2622}" srcId="{B9178D86-AB75-407A-9392-9CA358DBCF1B}" destId="{8FA62A44-61EA-4EA8-BD94-0ACCABA86719}" srcOrd="1" destOrd="0" parTransId="{86396A96-3115-45F1-819C-5DC8352FF7DD}" sibTransId="{A52F4401-2944-46CB-8EA3-59683CE5D127}"/>
    <dgm:cxn modelId="{29989748-ACEA-4985-89A1-9482ED521A1B}" type="presOf" srcId="{B9178D86-AB75-407A-9392-9CA358DBCF1B}" destId="{AB9C3472-5CEC-4503-B87A-AC8454B447D3}" srcOrd="0" destOrd="0" presId="urn:microsoft.com/office/officeart/2005/8/layout/process3"/>
    <dgm:cxn modelId="{CD052292-91A5-4539-A28D-399CB43F2582}" srcId="{B9178D86-AB75-407A-9392-9CA358DBCF1B}" destId="{617B4241-495B-430A-B9B3-9EB6054B583E}" srcOrd="0" destOrd="0" parTransId="{EA5F0038-AA7A-42E9-8E82-EAF2B15A1116}" sibTransId="{45058A49-B287-4867-9814-BC0B3965B2B7}"/>
    <dgm:cxn modelId="{17917F78-59B2-498A-9F8C-40804A7E1277}" type="presOf" srcId="{E82741B4-3323-4DFD-89DD-9C6A267D03BB}" destId="{702ED9E5-9C7A-48A0-B37D-831AB0BE494C}" srcOrd="0" destOrd="0" presId="urn:microsoft.com/office/officeart/2005/8/layout/process3"/>
    <dgm:cxn modelId="{9F8B065E-E720-481F-A7B3-C2D4B61E253B}" srcId="{B9178D86-AB75-407A-9392-9CA358DBCF1B}" destId="{3F05A6CF-F48B-4103-A4F9-801E952F8DE9}" srcOrd="3" destOrd="0" parTransId="{3FB9C09D-54A4-4468-B612-5AE6CC571995}" sibTransId="{3F9218EA-271E-4B34-A044-220260D6B600}"/>
    <dgm:cxn modelId="{3CF787F7-5CD3-4E25-AA9F-E0A37863B4B2}" srcId="{617B4241-495B-430A-B9B3-9EB6054B583E}" destId="{EEBF4160-F11C-4E27-8C74-7458457C113B}" srcOrd="0" destOrd="0" parTransId="{DE921F5C-DC74-4364-81E9-582323B2A00F}" sibTransId="{F2AFF064-6703-45E6-900C-BFF34689223D}"/>
    <dgm:cxn modelId="{17CC501C-5FB1-4B52-8D0E-C9842954B84A}" srcId="{3F05A6CF-F48B-4103-A4F9-801E952F8DE9}" destId="{2D844E49-B5C5-44C5-BF96-25F665C56A0D}" srcOrd="0" destOrd="0" parTransId="{C826D0DD-B008-4B4A-8556-0B375D72E620}" sibTransId="{A220CC47-97E4-469D-ACB8-CAD7D3A48290}"/>
    <dgm:cxn modelId="{020E864E-22B7-4791-9E1A-CC32A147EB12}" srcId="{B9178D86-AB75-407A-9392-9CA358DBCF1B}" destId="{E2797179-8E26-4CAE-BB86-F3C5A8680B77}" srcOrd="2" destOrd="0" parTransId="{88250A4D-506B-4470-A50A-23CA12833D06}" sibTransId="{15642A63-9AFD-4671-A8FD-A0A6A5F1081C}"/>
    <dgm:cxn modelId="{F959C0AD-495B-4097-A027-152CF80DC435}" type="presOf" srcId="{3F05A6CF-F48B-4103-A4F9-801E952F8DE9}" destId="{388596AF-EBA1-461E-BC2B-3AD8A25346DE}" srcOrd="1" destOrd="0" presId="urn:microsoft.com/office/officeart/2005/8/layout/process3"/>
    <dgm:cxn modelId="{26647FFC-87DC-414B-B9E2-09368E9C33AB}" type="presOf" srcId="{2D844E49-B5C5-44C5-BF96-25F665C56A0D}" destId="{F20D624C-9292-48B6-9833-EEA918C41A42}" srcOrd="0" destOrd="0" presId="urn:microsoft.com/office/officeart/2005/8/layout/process3"/>
    <dgm:cxn modelId="{56562BE4-33CD-4983-B379-8A922EF834C5}" type="presOf" srcId="{E2797179-8E26-4CAE-BB86-F3C5A8680B77}" destId="{AC20CD83-45B0-400B-A1DC-641578FE712E}" srcOrd="0" destOrd="0" presId="urn:microsoft.com/office/officeart/2005/8/layout/process3"/>
    <dgm:cxn modelId="{A02B2CD9-AAEF-4C9A-8253-CAA1925A31BB}" type="presParOf" srcId="{AB9C3472-5CEC-4503-B87A-AC8454B447D3}" destId="{16F44974-9920-4804-ADF6-12125437C625}" srcOrd="0" destOrd="0" presId="urn:microsoft.com/office/officeart/2005/8/layout/process3"/>
    <dgm:cxn modelId="{1695F8D6-BDB1-4AEF-A431-9CA8B4A16DCA}" type="presParOf" srcId="{16F44974-9920-4804-ADF6-12125437C625}" destId="{8655218A-33AF-4BE1-86F8-A81B732710DC}" srcOrd="0" destOrd="0" presId="urn:microsoft.com/office/officeart/2005/8/layout/process3"/>
    <dgm:cxn modelId="{0B31927A-B554-44CB-8EBF-10DCB4998FAB}" type="presParOf" srcId="{16F44974-9920-4804-ADF6-12125437C625}" destId="{3DED4F74-C74B-4A6D-8784-81C3ED23E7FA}" srcOrd="1" destOrd="0" presId="urn:microsoft.com/office/officeart/2005/8/layout/process3"/>
    <dgm:cxn modelId="{9015DAF9-90C4-4C55-A87A-4ABDCEA90924}" type="presParOf" srcId="{16F44974-9920-4804-ADF6-12125437C625}" destId="{CAFBE836-B450-43B2-A66B-AB9FD2B7A285}" srcOrd="2" destOrd="0" presId="urn:microsoft.com/office/officeart/2005/8/layout/process3"/>
    <dgm:cxn modelId="{3E724638-76EF-460A-A125-6AE8E1C9AA6B}" type="presParOf" srcId="{AB9C3472-5CEC-4503-B87A-AC8454B447D3}" destId="{751DD127-2894-4440-963C-52D25A64EFBC}" srcOrd="1" destOrd="0" presId="urn:microsoft.com/office/officeart/2005/8/layout/process3"/>
    <dgm:cxn modelId="{F372C086-F736-4949-9159-3098E08E3A1D}" type="presParOf" srcId="{751DD127-2894-4440-963C-52D25A64EFBC}" destId="{78C8060D-78AF-4BFA-B0E2-E5046C46017A}" srcOrd="0" destOrd="0" presId="urn:microsoft.com/office/officeart/2005/8/layout/process3"/>
    <dgm:cxn modelId="{A3FE1FEA-20D2-4E95-8E6D-1C967440A0BC}" type="presParOf" srcId="{AB9C3472-5CEC-4503-B87A-AC8454B447D3}" destId="{E0CD328E-EDF6-433C-9ECC-75EC520AC9CD}" srcOrd="2" destOrd="0" presId="urn:microsoft.com/office/officeart/2005/8/layout/process3"/>
    <dgm:cxn modelId="{4EC264FF-2925-4EAC-B8F0-CFFA87334DA4}" type="presParOf" srcId="{E0CD328E-EDF6-433C-9ECC-75EC520AC9CD}" destId="{B787D053-3CC2-451C-824D-D16EFEFBEBE3}" srcOrd="0" destOrd="0" presId="urn:microsoft.com/office/officeart/2005/8/layout/process3"/>
    <dgm:cxn modelId="{E893430C-E8E3-437B-8F1E-C3E3438E9E1E}" type="presParOf" srcId="{E0CD328E-EDF6-433C-9ECC-75EC520AC9CD}" destId="{C86605D9-06BB-4DB2-B735-BB913664BB54}" srcOrd="1" destOrd="0" presId="urn:microsoft.com/office/officeart/2005/8/layout/process3"/>
    <dgm:cxn modelId="{A7768872-C13F-49B4-B2F6-EEEE5EC8F817}" type="presParOf" srcId="{E0CD328E-EDF6-433C-9ECC-75EC520AC9CD}" destId="{702ED9E5-9C7A-48A0-B37D-831AB0BE494C}" srcOrd="2" destOrd="0" presId="urn:microsoft.com/office/officeart/2005/8/layout/process3"/>
    <dgm:cxn modelId="{AF762A4B-236D-478A-B05A-52D318195666}" type="presParOf" srcId="{AB9C3472-5CEC-4503-B87A-AC8454B447D3}" destId="{DA3F1E9C-ECC6-45CE-85F5-A4BEF438B89B}" srcOrd="3" destOrd="0" presId="urn:microsoft.com/office/officeart/2005/8/layout/process3"/>
    <dgm:cxn modelId="{479966E2-4B8A-4568-9E35-6424CF3F11CD}" type="presParOf" srcId="{DA3F1E9C-ECC6-45CE-85F5-A4BEF438B89B}" destId="{B80E2995-10CC-4E73-9E90-1CFCC7AE4599}" srcOrd="0" destOrd="0" presId="urn:microsoft.com/office/officeart/2005/8/layout/process3"/>
    <dgm:cxn modelId="{CDD0B630-3D8E-4AD5-AF37-50CD32439581}" type="presParOf" srcId="{AB9C3472-5CEC-4503-B87A-AC8454B447D3}" destId="{BFCEA5F5-367B-495A-8F5E-392639FE92C8}" srcOrd="4" destOrd="0" presId="urn:microsoft.com/office/officeart/2005/8/layout/process3"/>
    <dgm:cxn modelId="{A8457F21-149A-47D0-9415-7434EA21F442}" type="presParOf" srcId="{BFCEA5F5-367B-495A-8F5E-392639FE92C8}" destId="{AC20CD83-45B0-400B-A1DC-641578FE712E}" srcOrd="0" destOrd="0" presId="urn:microsoft.com/office/officeart/2005/8/layout/process3"/>
    <dgm:cxn modelId="{EBB19999-7048-4DEC-9A36-1F33AE6C4513}" type="presParOf" srcId="{BFCEA5F5-367B-495A-8F5E-392639FE92C8}" destId="{5DBC1BE4-B12C-419B-9B48-CCED5E11BF0C}" srcOrd="1" destOrd="0" presId="urn:microsoft.com/office/officeart/2005/8/layout/process3"/>
    <dgm:cxn modelId="{86FDC703-FD26-433E-BA7C-2B007787E694}" type="presParOf" srcId="{BFCEA5F5-367B-495A-8F5E-392639FE92C8}" destId="{ECC0A5C4-2ED6-4CE4-B1C7-481B61FDE451}" srcOrd="2" destOrd="0" presId="urn:microsoft.com/office/officeart/2005/8/layout/process3"/>
    <dgm:cxn modelId="{FF62E8CB-136E-4CA6-ADA9-DA573324B0EE}" type="presParOf" srcId="{AB9C3472-5CEC-4503-B87A-AC8454B447D3}" destId="{7C8CAA10-AA20-4022-B579-767E56E9A68B}" srcOrd="5" destOrd="0" presId="urn:microsoft.com/office/officeart/2005/8/layout/process3"/>
    <dgm:cxn modelId="{D6B0B4AD-05B0-47CF-B76C-C7224CF5882F}" type="presParOf" srcId="{7C8CAA10-AA20-4022-B579-767E56E9A68B}" destId="{AFA9A9CE-F2A1-4696-93CA-54DA91FD440A}" srcOrd="0" destOrd="0" presId="urn:microsoft.com/office/officeart/2005/8/layout/process3"/>
    <dgm:cxn modelId="{6CF4768D-BA0F-454A-8871-1365BFB96DA7}" type="presParOf" srcId="{AB9C3472-5CEC-4503-B87A-AC8454B447D3}" destId="{2448B038-6C55-4EBE-BA7A-19E4F63E44C8}" srcOrd="6" destOrd="0" presId="urn:microsoft.com/office/officeart/2005/8/layout/process3"/>
    <dgm:cxn modelId="{DBC5348A-6FEE-467D-9A71-75F133ADDFC3}" type="presParOf" srcId="{2448B038-6C55-4EBE-BA7A-19E4F63E44C8}" destId="{773D118D-C3B2-4329-8E01-0CED598258A6}" srcOrd="0" destOrd="0" presId="urn:microsoft.com/office/officeart/2005/8/layout/process3"/>
    <dgm:cxn modelId="{D90A7202-6911-4103-9037-9809F5C96BD2}" type="presParOf" srcId="{2448B038-6C55-4EBE-BA7A-19E4F63E44C8}" destId="{388596AF-EBA1-461E-BC2B-3AD8A25346DE}" srcOrd="1" destOrd="0" presId="urn:microsoft.com/office/officeart/2005/8/layout/process3"/>
    <dgm:cxn modelId="{B7284D94-8FD2-46A8-A034-F0965CD7889B}" type="presParOf" srcId="{2448B038-6C55-4EBE-BA7A-19E4F63E44C8}" destId="{F20D624C-9292-48B6-9833-EEA918C41A42}" srcOrd="2" destOrd="0" presId="urn:microsoft.com/office/officeart/2005/8/layout/process3"/>
    <dgm:cxn modelId="{606C04D9-C4D5-4871-BFF1-7284F1F9BD3A}" type="presParOf" srcId="{AB9C3472-5CEC-4503-B87A-AC8454B447D3}" destId="{F87BA635-7B3B-4710-B16F-008F7AC8F566}" srcOrd="7" destOrd="0" presId="urn:microsoft.com/office/officeart/2005/8/layout/process3"/>
    <dgm:cxn modelId="{A9986DE7-A049-436B-92AD-CB6F3BCBEF6A}" type="presParOf" srcId="{F87BA635-7B3B-4710-B16F-008F7AC8F566}" destId="{F970B86F-AE29-479F-82CC-1E6FBE28B0E0}" srcOrd="0" destOrd="0" presId="urn:microsoft.com/office/officeart/2005/8/layout/process3"/>
    <dgm:cxn modelId="{B4B75F0F-23AE-46B9-97FE-22BDED6D9C10}" type="presParOf" srcId="{AB9C3472-5CEC-4503-B87A-AC8454B447D3}" destId="{7888A9D3-456F-472F-A24F-14C11761CCB9}" srcOrd="8" destOrd="0" presId="urn:microsoft.com/office/officeart/2005/8/layout/process3"/>
    <dgm:cxn modelId="{511F0C55-DD30-4659-A4E3-9B654F10325A}" type="presParOf" srcId="{7888A9D3-456F-472F-A24F-14C11761CCB9}" destId="{F8728A9B-5701-41DF-AB32-F4C8BB317224}" srcOrd="0" destOrd="0" presId="urn:microsoft.com/office/officeart/2005/8/layout/process3"/>
    <dgm:cxn modelId="{587D93DB-0044-4BE1-879B-4ACB0BEE42FF}" type="presParOf" srcId="{7888A9D3-456F-472F-A24F-14C11761CCB9}" destId="{C58457AC-62F8-4799-8098-CC68BAFC93E8}" srcOrd="1" destOrd="0" presId="urn:microsoft.com/office/officeart/2005/8/layout/process3"/>
    <dgm:cxn modelId="{CE6D1F46-0A5E-4913-A7B3-1D0D0709436A}" type="presParOf" srcId="{7888A9D3-456F-472F-A24F-14C11761CCB9}" destId="{8B10629D-EECB-490E-837C-12F0F17E4C5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ED3B1A-46C4-46E1-8FD1-1F3AC5EB8F07}" type="doc">
      <dgm:prSet loTypeId="urn:microsoft.com/office/officeart/2005/8/layout/hierarchy3" loCatId="relationship" qsTypeId="urn:microsoft.com/office/officeart/2005/8/quickstyle/3d2#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775EE0-CC78-41A9-82F9-6432ECB8C4C9}">
      <dgm:prSet phldrT="[Текст]"/>
      <dgm:spPr/>
      <dgm:t>
        <a:bodyPr/>
        <a:lstStyle/>
        <a:p>
          <a:r>
            <a:rPr lang="ru-RU" dirty="0"/>
            <a:t>Особенности реализации Проекта</a:t>
          </a:r>
        </a:p>
      </dgm:t>
    </dgm:pt>
    <dgm:pt modelId="{2DE0B93C-D37D-432A-A4D3-74410458B9C4}" type="parTrans" cxnId="{1E0720ED-91D2-44B3-B68C-F624B2DE4AC5}">
      <dgm:prSet/>
      <dgm:spPr/>
      <dgm:t>
        <a:bodyPr/>
        <a:lstStyle/>
        <a:p>
          <a:endParaRPr lang="ru-RU"/>
        </a:p>
      </dgm:t>
    </dgm:pt>
    <dgm:pt modelId="{756448D1-620D-4BF6-94F3-BDD0AC033734}" type="sibTrans" cxnId="{1E0720ED-91D2-44B3-B68C-F624B2DE4AC5}">
      <dgm:prSet/>
      <dgm:spPr/>
      <dgm:t>
        <a:bodyPr/>
        <a:lstStyle/>
        <a:p>
          <a:endParaRPr lang="ru-RU"/>
        </a:p>
      </dgm:t>
    </dgm:pt>
    <dgm:pt modelId="{BA3ACBE3-DF77-4657-8146-1F8DA0A6CA08}">
      <dgm:prSet phldrT="[Текст]" custT="1"/>
      <dgm:spPr/>
      <dgm:t>
        <a:bodyPr/>
        <a:lstStyle/>
        <a:p>
          <a:r>
            <a:rPr lang="ru-RU" sz="1400" dirty="0"/>
            <a:t>Привлечение к обучению тренеров и экспертов Союза «Молодые профессионалы (</a:t>
          </a:r>
          <a:r>
            <a:rPr lang="ru-RU" sz="1400" dirty="0" err="1"/>
            <a:t>Ворлдскиллс</a:t>
          </a:r>
          <a:r>
            <a:rPr lang="ru-RU" sz="1400" dirty="0"/>
            <a:t> Россия)»</a:t>
          </a:r>
        </a:p>
      </dgm:t>
    </dgm:pt>
    <dgm:pt modelId="{4228AF8A-FBC9-48A6-9285-25ECDB6404C2}" type="parTrans" cxnId="{D387A411-C2F6-427A-89B9-CFB4FC73F123}">
      <dgm:prSet/>
      <dgm:spPr/>
      <dgm:t>
        <a:bodyPr/>
        <a:lstStyle/>
        <a:p>
          <a:endParaRPr lang="ru-RU"/>
        </a:p>
      </dgm:t>
    </dgm:pt>
    <dgm:pt modelId="{74367F98-8174-46EF-9DE0-FE0988D3AB8B}" type="sibTrans" cxnId="{D387A411-C2F6-427A-89B9-CFB4FC73F123}">
      <dgm:prSet/>
      <dgm:spPr/>
      <dgm:t>
        <a:bodyPr/>
        <a:lstStyle/>
        <a:p>
          <a:endParaRPr lang="ru-RU"/>
        </a:p>
      </dgm:t>
    </dgm:pt>
    <dgm:pt modelId="{0A81A4E3-7E0D-47CF-952A-570A3D83AAFA}">
      <dgm:prSet custT="1"/>
      <dgm:spPr/>
      <dgm:t>
        <a:bodyPr/>
        <a:lstStyle/>
        <a:p>
          <a:r>
            <a:rPr lang="ru-RU" sz="1400" dirty="0"/>
            <a:t>Предоставление возможности  осуществления специальных тренировок на базе </a:t>
          </a:r>
          <a:r>
            <a:rPr lang="ru-RU" sz="1400" dirty="0" err="1"/>
            <a:t>МЦК-Техникума</a:t>
          </a:r>
          <a:r>
            <a:rPr lang="ru-RU" sz="1400" dirty="0"/>
            <a:t> лучшим обучающимся для подготовки к региональному чемпионату «Молодые профессионалы» WS </a:t>
          </a:r>
          <a:r>
            <a:rPr lang="ru-RU" sz="1400" dirty="0" err="1"/>
            <a:t>Juniors</a:t>
          </a:r>
          <a:r>
            <a:rPr lang="ru-RU" sz="1400" dirty="0"/>
            <a:t> Московской области и соревнований Национального чемпионата</a:t>
          </a:r>
        </a:p>
      </dgm:t>
    </dgm:pt>
    <dgm:pt modelId="{3914F09F-F1E7-459E-A203-14DD572A856C}" type="parTrans" cxnId="{82D603C2-50F9-4FD0-A3E0-01FE222538F9}">
      <dgm:prSet/>
      <dgm:spPr/>
      <dgm:t>
        <a:bodyPr/>
        <a:lstStyle/>
        <a:p>
          <a:endParaRPr lang="ru-RU"/>
        </a:p>
      </dgm:t>
    </dgm:pt>
    <dgm:pt modelId="{B51C61DC-DCF8-47B4-8892-22301CA4FF9D}" type="sibTrans" cxnId="{82D603C2-50F9-4FD0-A3E0-01FE222538F9}">
      <dgm:prSet/>
      <dgm:spPr/>
      <dgm:t>
        <a:bodyPr/>
        <a:lstStyle/>
        <a:p>
          <a:endParaRPr lang="ru-RU"/>
        </a:p>
      </dgm:t>
    </dgm:pt>
    <dgm:pt modelId="{98167E98-233A-419C-AD99-642EF7C5B789}">
      <dgm:prSet custT="1"/>
      <dgm:spPr/>
      <dgm:t>
        <a:bodyPr/>
        <a:lstStyle/>
        <a:p>
          <a:r>
            <a:rPr lang="ru-RU" sz="1400" dirty="0"/>
            <a:t>Включение представителей работодателей в комиссию по аттестации по модулям</a:t>
          </a:r>
        </a:p>
      </dgm:t>
    </dgm:pt>
    <dgm:pt modelId="{8999AFB9-4A4B-4DF1-8DB2-1A3F0BA1B181}" type="parTrans" cxnId="{510AC240-353E-4DF7-B436-3B61202EF2BB}">
      <dgm:prSet/>
      <dgm:spPr/>
      <dgm:t>
        <a:bodyPr/>
        <a:lstStyle/>
        <a:p>
          <a:endParaRPr lang="ru-RU"/>
        </a:p>
      </dgm:t>
    </dgm:pt>
    <dgm:pt modelId="{0BDBE9B1-8817-480B-B958-4F719FFACAD2}" type="sibTrans" cxnId="{510AC240-353E-4DF7-B436-3B61202EF2BB}">
      <dgm:prSet/>
      <dgm:spPr/>
      <dgm:t>
        <a:bodyPr/>
        <a:lstStyle/>
        <a:p>
          <a:endParaRPr lang="ru-RU"/>
        </a:p>
      </dgm:t>
    </dgm:pt>
    <dgm:pt modelId="{CFEDD0EF-8B7E-41F4-8643-814251ECB3ED}">
      <dgm:prSet custT="1"/>
      <dgm:spPr/>
      <dgm:t>
        <a:bodyPr/>
        <a:lstStyle/>
        <a:p>
          <a:r>
            <a:rPr lang="ru-RU" sz="1400" dirty="0"/>
            <a:t>Практические задания по профессиям составлялись совместно с представителями работодателей</a:t>
          </a:r>
        </a:p>
      </dgm:t>
    </dgm:pt>
    <dgm:pt modelId="{E34482AC-EEE5-4A2B-B15E-50356F610DE0}" type="parTrans" cxnId="{29CB4EA7-2A0B-4F9A-AADC-13DD17FDD1A1}">
      <dgm:prSet/>
      <dgm:spPr/>
      <dgm:t>
        <a:bodyPr/>
        <a:lstStyle/>
        <a:p>
          <a:endParaRPr lang="ru-RU"/>
        </a:p>
      </dgm:t>
    </dgm:pt>
    <dgm:pt modelId="{A5385E61-A0FB-4F8F-B8DC-86D72EEE6F31}" type="sibTrans" cxnId="{29CB4EA7-2A0B-4F9A-AADC-13DD17FDD1A1}">
      <dgm:prSet/>
      <dgm:spPr/>
      <dgm:t>
        <a:bodyPr/>
        <a:lstStyle/>
        <a:p>
          <a:endParaRPr lang="ru-RU"/>
        </a:p>
      </dgm:t>
    </dgm:pt>
    <dgm:pt modelId="{7A4C5E4F-39C5-440E-85F7-B069B1A835CA}">
      <dgm:prSet phldrT="[Текст]" custT="1"/>
      <dgm:spPr/>
      <dgm:t>
        <a:bodyPr/>
        <a:lstStyle/>
        <a:p>
          <a:r>
            <a:rPr lang="ru-RU" sz="1400" dirty="0"/>
            <a:t>Наличие в территории Межрегионального центра компетенций</a:t>
          </a:r>
        </a:p>
      </dgm:t>
    </dgm:pt>
    <dgm:pt modelId="{97192CB3-D6ED-4EA5-870B-7E719147A848}" type="parTrans" cxnId="{028EF819-7242-496C-B764-A7C0CF2EE415}">
      <dgm:prSet/>
      <dgm:spPr/>
      <dgm:t>
        <a:bodyPr/>
        <a:lstStyle/>
        <a:p>
          <a:endParaRPr lang="ru-RU"/>
        </a:p>
      </dgm:t>
    </dgm:pt>
    <dgm:pt modelId="{105130B7-940F-4543-A36E-47D264954F7D}" type="sibTrans" cxnId="{028EF819-7242-496C-B764-A7C0CF2EE415}">
      <dgm:prSet/>
      <dgm:spPr/>
      <dgm:t>
        <a:bodyPr/>
        <a:lstStyle/>
        <a:p>
          <a:endParaRPr lang="ru-RU"/>
        </a:p>
      </dgm:t>
    </dgm:pt>
    <dgm:pt modelId="{690B03A3-4A17-4F6E-A62C-973ACBE90231}">
      <dgm:prSet custT="1"/>
      <dgm:spPr/>
      <dgm:t>
        <a:bodyPr/>
        <a:lstStyle/>
        <a:p>
          <a:r>
            <a:rPr lang="ru-RU" sz="1400" dirty="0"/>
            <a:t>Вхождение Техникума технологий и дизайна и Колледжа космического машиностроения и технологий в структуру Технологического университета</a:t>
          </a:r>
        </a:p>
      </dgm:t>
    </dgm:pt>
    <dgm:pt modelId="{05AFBCE7-45C0-4322-A8E8-B6743DF57F96}" type="parTrans" cxnId="{659FA867-3F96-450E-B7C8-5D5D59BEBE24}">
      <dgm:prSet/>
      <dgm:spPr/>
      <dgm:t>
        <a:bodyPr/>
        <a:lstStyle/>
        <a:p>
          <a:endParaRPr lang="ru-RU"/>
        </a:p>
      </dgm:t>
    </dgm:pt>
    <dgm:pt modelId="{A7AE5A3D-0187-4FA1-98CD-2C120C7A530A}" type="sibTrans" cxnId="{659FA867-3F96-450E-B7C8-5D5D59BEBE24}">
      <dgm:prSet/>
      <dgm:spPr/>
      <dgm:t>
        <a:bodyPr/>
        <a:lstStyle/>
        <a:p>
          <a:endParaRPr lang="ru-RU"/>
        </a:p>
      </dgm:t>
    </dgm:pt>
    <dgm:pt modelId="{C4116B2F-FB9E-4672-A954-0E56D585123D}" type="pres">
      <dgm:prSet presAssocID="{34ED3B1A-46C4-46E1-8FD1-1F3AC5EB8F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E31806-189F-4ECB-B365-EC992755FB14}" type="pres">
      <dgm:prSet presAssocID="{4F775EE0-CC78-41A9-82F9-6432ECB8C4C9}" presName="root" presStyleCnt="0"/>
      <dgm:spPr/>
    </dgm:pt>
    <dgm:pt modelId="{BD8D33F5-83DF-4775-A9C6-0B407A7F6366}" type="pres">
      <dgm:prSet presAssocID="{4F775EE0-CC78-41A9-82F9-6432ECB8C4C9}" presName="rootComposite" presStyleCnt="0"/>
      <dgm:spPr/>
    </dgm:pt>
    <dgm:pt modelId="{60D5F765-E2D2-4DD0-8BD0-CFC72309D57C}" type="pres">
      <dgm:prSet presAssocID="{4F775EE0-CC78-41A9-82F9-6432ECB8C4C9}" presName="rootText" presStyleLbl="node1" presStyleIdx="0" presStyleCnt="1" custScaleX="276065"/>
      <dgm:spPr/>
      <dgm:t>
        <a:bodyPr/>
        <a:lstStyle/>
        <a:p>
          <a:endParaRPr lang="ru-RU"/>
        </a:p>
      </dgm:t>
    </dgm:pt>
    <dgm:pt modelId="{5955F033-BA66-46F9-9A4B-7F9ADDDD2778}" type="pres">
      <dgm:prSet presAssocID="{4F775EE0-CC78-41A9-82F9-6432ECB8C4C9}" presName="rootConnector" presStyleLbl="node1" presStyleIdx="0" presStyleCnt="1"/>
      <dgm:spPr/>
      <dgm:t>
        <a:bodyPr/>
        <a:lstStyle/>
        <a:p>
          <a:endParaRPr lang="ru-RU"/>
        </a:p>
      </dgm:t>
    </dgm:pt>
    <dgm:pt modelId="{26300499-B3EE-4CAD-883B-4A11B1695612}" type="pres">
      <dgm:prSet presAssocID="{4F775EE0-CC78-41A9-82F9-6432ECB8C4C9}" presName="childShape" presStyleCnt="0"/>
      <dgm:spPr/>
    </dgm:pt>
    <dgm:pt modelId="{C345886B-6122-4E45-8DDB-74EDDF10A44D}" type="pres">
      <dgm:prSet presAssocID="{97192CB3-D6ED-4EA5-870B-7E719147A848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B8B30D1-38D1-4D1F-9FAC-DF34B545E598}" type="pres">
      <dgm:prSet presAssocID="{7A4C5E4F-39C5-440E-85F7-B069B1A835CA}" presName="childText" presStyleLbl="bgAcc1" presStyleIdx="0" presStyleCnt="6" custScaleX="549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75B8-E5CD-4A7A-AA7E-D00398468169}" type="pres">
      <dgm:prSet presAssocID="{05AFBCE7-45C0-4322-A8E8-B6743DF57F9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1E7A60D-BC9B-4B68-859A-D2EF541D6BA7}" type="pres">
      <dgm:prSet presAssocID="{690B03A3-4A17-4F6E-A62C-973ACBE90231}" presName="childText" presStyleLbl="bgAcc1" presStyleIdx="1" presStyleCnt="6" custScaleX="549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2D874-B8B6-4CCA-8F01-FD099460E774}" type="pres">
      <dgm:prSet presAssocID="{4228AF8A-FBC9-48A6-9285-25ECDB6404C2}" presName="Name13" presStyleLbl="parChTrans1D2" presStyleIdx="2" presStyleCnt="6" custSzX="458553"/>
      <dgm:spPr/>
      <dgm:t>
        <a:bodyPr/>
        <a:lstStyle/>
        <a:p>
          <a:endParaRPr lang="ru-RU"/>
        </a:p>
      </dgm:t>
    </dgm:pt>
    <dgm:pt modelId="{80930F46-8951-47FB-86D2-19A7B81CE2ED}" type="pres">
      <dgm:prSet presAssocID="{BA3ACBE3-DF77-4657-8146-1F8DA0A6CA08}" presName="childText" presStyleLbl="bgAcc1" presStyleIdx="2" presStyleCnt="6" custScaleX="54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EBA8B-0A3A-4A4E-8ADE-039C9B2F68FC}" type="pres">
      <dgm:prSet presAssocID="{3914F09F-F1E7-459E-A203-14DD572A856C}" presName="Name13" presStyleLbl="parChTrans1D2" presStyleIdx="3" presStyleCnt="6" custSzX="458553"/>
      <dgm:spPr/>
      <dgm:t>
        <a:bodyPr/>
        <a:lstStyle/>
        <a:p>
          <a:endParaRPr lang="ru-RU"/>
        </a:p>
      </dgm:t>
    </dgm:pt>
    <dgm:pt modelId="{A1C92313-C148-48B3-805B-A62280243723}" type="pres">
      <dgm:prSet presAssocID="{0A81A4E3-7E0D-47CF-952A-570A3D83AAFA}" presName="childText" presStyleLbl="bgAcc1" presStyleIdx="3" presStyleCnt="6" custScaleX="54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AF3EB-E69A-43F1-A073-5363178431A0}" type="pres">
      <dgm:prSet presAssocID="{8999AFB9-4A4B-4DF1-8DB2-1A3F0BA1B181}" presName="Name13" presStyleLbl="parChTrans1D2" presStyleIdx="4" presStyleCnt="6" custSzX="458553"/>
      <dgm:spPr/>
      <dgm:t>
        <a:bodyPr/>
        <a:lstStyle/>
        <a:p>
          <a:endParaRPr lang="ru-RU"/>
        </a:p>
      </dgm:t>
    </dgm:pt>
    <dgm:pt modelId="{291C24CB-C780-42F6-9BB2-6A8299B346C2}" type="pres">
      <dgm:prSet presAssocID="{98167E98-233A-419C-AD99-642EF7C5B789}" presName="childText" presStyleLbl="bgAcc1" presStyleIdx="4" presStyleCnt="6" custScaleX="54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A0B70-13AD-4A76-92AF-314B5FB12E5F}" type="pres">
      <dgm:prSet presAssocID="{E34482AC-EEE5-4A2B-B15E-50356F610DE0}" presName="Name13" presStyleLbl="parChTrans1D2" presStyleIdx="5" presStyleCnt="6" custSzX="458553"/>
      <dgm:spPr/>
      <dgm:t>
        <a:bodyPr/>
        <a:lstStyle/>
        <a:p>
          <a:endParaRPr lang="ru-RU"/>
        </a:p>
      </dgm:t>
    </dgm:pt>
    <dgm:pt modelId="{0CE55EEE-6BDC-4B16-A582-B4578E6F5976}" type="pres">
      <dgm:prSet presAssocID="{CFEDD0EF-8B7E-41F4-8643-814251ECB3ED}" presName="childText" presStyleLbl="bgAcc1" presStyleIdx="5" presStyleCnt="6" custScaleX="54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9BCD53-05FB-4BA1-B872-4A3359E99391}" type="presOf" srcId="{4F775EE0-CC78-41A9-82F9-6432ECB8C4C9}" destId="{60D5F765-E2D2-4DD0-8BD0-CFC72309D57C}" srcOrd="0" destOrd="0" presId="urn:microsoft.com/office/officeart/2005/8/layout/hierarchy3"/>
    <dgm:cxn modelId="{57212020-BB4A-4815-801F-05D47E8BBE83}" type="presOf" srcId="{34ED3B1A-46C4-46E1-8FD1-1F3AC5EB8F07}" destId="{C4116B2F-FB9E-4672-A954-0E56D585123D}" srcOrd="0" destOrd="0" presId="urn:microsoft.com/office/officeart/2005/8/layout/hierarchy3"/>
    <dgm:cxn modelId="{D387A411-C2F6-427A-89B9-CFB4FC73F123}" srcId="{4F775EE0-CC78-41A9-82F9-6432ECB8C4C9}" destId="{BA3ACBE3-DF77-4657-8146-1F8DA0A6CA08}" srcOrd="2" destOrd="0" parTransId="{4228AF8A-FBC9-48A6-9285-25ECDB6404C2}" sibTransId="{74367F98-8174-46EF-9DE0-FE0988D3AB8B}"/>
    <dgm:cxn modelId="{181D9EB8-1D71-444B-A7BF-7F06D326E3CE}" type="presOf" srcId="{4F775EE0-CC78-41A9-82F9-6432ECB8C4C9}" destId="{5955F033-BA66-46F9-9A4B-7F9ADDDD2778}" srcOrd="1" destOrd="0" presId="urn:microsoft.com/office/officeart/2005/8/layout/hierarchy3"/>
    <dgm:cxn modelId="{9AA897DF-E73B-4BCA-B4C8-B0345DF0CB9E}" type="presOf" srcId="{3914F09F-F1E7-459E-A203-14DD572A856C}" destId="{069EBA8B-0A3A-4A4E-8ADE-039C9B2F68FC}" srcOrd="0" destOrd="0" presId="urn:microsoft.com/office/officeart/2005/8/layout/hierarchy3"/>
    <dgm:cxn modelId="{82D603C2-50F9-4FD0-A3E0-01FE222538F9}" srcId="{4F775EE0-CC78-41A9-82F9-6432ECB8C4C9}" destId="{0A81A4E3-7E0D-47CF-952A-570A3D83AAFA}" srcOrd="3" destOrd="0" parTransId="{3914F09F-F1E7-459E-A203-14DD572A856C}" sibTransId="{B51C61DC-DCF8-47B4-8892-22301CA4FF9D}"/>
    <dgm:cxn modelId="{42F4D2A6-C96C-4F68-B88F-9FA34EE815D0}" type="presOf" srcId="{8999AFB9-4A4B-4DF1-8DB2-1A3F0BA1B181}" destId="{4E8AF3EB-E69A-43F1-A073-5363178431A0}" srcOrd="0" destOrd="0" presId="urn:microsoft.com/office/officeart/2005/8/layout/hierarchy3"/>
    <dgm:cxn modelId="{C00CF464-AA1C-4A81-9F87-493B6EEA26A9}" type="presOf" srcId="{0A81A4E3-7E0D-47CF-952A-570A3D83AAFA}" destId="{A1C92313-C148-48B3-805B-A62280243723}" srcOrd="0" destOrd="0" presId="urn:microsoft.com/office/officeart/2005/8/layout/hierarchy3"/>
    <dgm:cxn modelId="{99A349D2-FC13-4040-B94F-D915C9B65079}" type="presOf" srcId="{97192CB3-D6ED-4EA5-870B-7E719147A848}" destId="{C345886B-6122-4E45-8DDB-74EDDF10A44D}" srcOrd="0" destOrd="0" presId="urn:microsoft.com/office/officeart/2005/8/layout/hierarchy3"/>
    <dgm:cxn modelId="{CE54762F-2A4C-406C-B3E2-3994C905F395}" type="presOf" srcId="{4228AF8A-FBC9-48A6-9285-25ECDB6404C2}" destId="{C2A2D874-B8B6-4CCA-8F01-FD099460E774}" srcOrd="0" destOrd="0" presId="urn:microsoft.com/office/officeart/2005/8/layout/hierarchy3"/>
    <dgm:cxn modelId="{29CB4EA7-2A0B-4F9A-AADC-13DD17FDD1A1}" srcId="{4F775EE0-CC78-41A9-82F9-6432ECB8C4C9}" destId="{CFEDD0EF-8B7E-41F4-8643-814251ECB3ED}" srcOrd="5" destOrd="0" parTransId="{E34482AC-EEE5-4A2B-B15E-50356F610DE0}" sibTransId="{A5385E61-A0FB-4F8F-B8DC-86D72EEE6F31}"/>
    <dgm:cxn modelId="{028EF819-7242-496C-B764-A7C0CF2EE415}" srcId="{4F775EE0-CC78-41A9-82F9-6432ECB8C4C9}" destId="{7A4C5E4F-39C5-440E-85F7-B069B1A835CA}" srcOrd="0" destOrd="0" parTransId="{97192CB3-D6ED-4EA5-870B-7E719147A848}" sibTransId="{105130B7-940F-4543-A36E-47D264954F7D}"/>
    <dgm:cxn modelId="{5B6DF00E-585F-40F3-90E9-63DF1F4EF945}" type="presOf" srcId="{05AFBCE7-45C0-4322-A8E8-B6743DF57F96}" destId="{BC0D75B8-E5CD-4A7A-AA7E-D00398468169}" srcOrd="0" destOrd="0" presId="urn:microsoft.com/office/officeart/2005/8/layout/hierarchy3"/>
    <dgm:cxn modelId="{8F178459-9810-4355-B890-E2E6EA36EDE7}" type="presOf" srcId="{E34482AC-EEE5-4A2B-B15E-50356F610DE0}" destId="{300A0B70-13AD-4A76-92AF-314B5FB12E5F}" srcOrd="0" destOrd="0" presId="urn:microsoft.com/office/officeart/2005/8/layout/hierarchy3"/>
    <dgm:cxn modelId="{42D0DD88-2B7A-49A1-8681-D2A4DB897C02}" type="presOf" srcId="{98167E98-233A-419C-AD99-642EF7C5B789}" destId="{291C24CB-C780-42F6-9BB2-6A8299B346C2}" srcOrd="0" destOrd="0" presId="urn:microsoft.com/office/officeart/2005/8/layout/hierarchy3"/>
    <dgm:cxn modelId="{1E0720ED-91D2-44B3-B68C-F624B2DE4AC5}" srcId="{34ED3B1A-46C4-46E1-8FD1-1F3AC5EB8F07}" destId="{4F775EE0-CC78-41A9-82F9-6432ECB8C4C9}" srcOrd="0" destOrd="0" parTransId="{2DE0B93C-D37D-432A-A4D3-74410458B9C4}" sibTransId="{756448D1-620D-4BF6-94F3-BDD0AC033734}"/>
    <dgm:cxn modelId="{315560BA-4C4B-4195-855F-D8FABB8CE7F0}" type="presOf" srcId="{CFEDD0EF-8B7E-41F4-8643-814251ECB3ED}" destId="{0CE55EEE-6BDC-4B16-A582-B4578E6F5976}" srcOrd="0" destOrd="0" presId="urn:microsoft.com/office/officeart/2005/8/layout/hierarchy3"/>
    <dgm:cxn modelId="{D9F71FC1-C15F-4F50-95C8-44B84992FCD2}" type="presOf" srcId="{690B03A3-4A17-4F6E-A62C-973ACBE90231}" destId="{D1E7A60D-BC9B-4B68-859A-D2EF541D6BA7}" srcOrd="0" destOrd="0" presId="urn:microsoft.com/office/officeart/2005/8/layout/hierarchy3"/>
    <dgm:cxn modelId="{F285BA5D-CBFA-4B1A-BCC2-8F7A6D51EB94}" type="presOf" srcId="{BA3ACBE3-DF77-4657-8146-1F8DA0A6CA08}" destId="{80930F46-8951-47FB-86D2-19A7B81CE2ED}" srcOrd="0" destOrd="0" presId="urn:microsoft.com/office/officeart/2005/8/layout/hierarchy3"/>
    <dgm:cxn modelId="{659FA867-3F96-450E-B7C8-5D5D59BEBE24}" srcId="{4F775EE0-CC78-41A9-82F9-6432ECB8C4C9}" destId="{690B03A3-4A17-4F6E-A62C-973ACBE90231}" srcOrd="1" destOrd="0" parTransId="{05AFBCE7-45C0-4322-A8E8-B6743DF57F96}" sibTransId="{A7AE5A3D-0187-4FA1-98CD-2C120C7A530A}"/>
    <dgm:cxn modelId="{510AC240-353E-4DF7-B436-3B61202EF2BB}" srcId="{4F775EE0-CC78-41A9-82F9-6432ECB8C4C9}" destId="{98167E98-233A-419C-AD99-642EF7C5B789}" srcOrd="4" destOrd="0" parTransId="{8999AFB9-4A4B-4DF1-8DB2-1A3F0BA1B181}" sibTransId="{0BDBE9B1-8817-480B-B958-4F719FFACAD2}"/>
    <dgm:cxn modelId="{7021D572-28AF-4EC5-809B-8DDA2525AA41}" type="presOf" srcId="{7A4C5E4F-39C5-440E-85F7-B069B1A835CA}" destId="{9B8B30D1-38D1-4D1F-9FAC-DF34B545E598}" srcOrd="0" destOrd="0" presId="urn:microsoft.com/office/officeart/2005/8/layout/hierarchy3"/>
    <dgm:cxn modelId="{A61EAD08-0172-42BE-AF2B-F1F1ECBE975A}" type="presParOf" srcId="{C4116B2F-FB9E-4672-A954-0E56D585123D}" destId="{B6E31806-189F-4ECB-B365-EC992755FB14}" srcOrd="0" destOrd="0" presId="urn:microsoft.com/office/officeart/2005/8/layout/hierarchy3"/>
    <dgm:cxn modelId="{D6956495-308D-4B94-B97F-432115BE0952}" type="presParOf" srcId="{B6E31806-189F-4ECB-B365-EC992755FB14}" destId="{BD8D33F5-83DF-4775-A9C6-0B407A7F6366}" srcOrd="0" destOrd="0" presId="urn:microsoft.com/office/officeart/2005/8/layout/hierarchy3"/>
    <dgm:cxn modelId="{348AC82F-76E3-48F3-94D2-69DD379C8665}" type="presParOf" srcId="{BD8D33F5-83DF-4775-A9C6-0B407A7F6366}" destId="{60D5F765-E2D2-4DD0-8BD0-CFC72309D57C}" srcOrd="0" destOrd="0" presId="urn:microsoft.com/office/officeart/2005/8/layout/hierarchy3"/>
    <dgm:cxn modelId="{E3AC74FB-498A-4F07-9AFD-6CD0B44985C3}" type="presParOf" srcId="{BD8D33F5-83DF-4775-A9C6-0B407A7F6366}" destId="{5955F033-BA66-46F9-9A4B-7F9ADDDD2778}" srcOrd="1" destOrd="0" presId="urn:microsoft.com/office/officeart/2005/8/layout/hierarchy3"/>
    <dgm:cxn modelId="{BDAA5BD5-2B1F-4088-8F6C-DA769B2D8167}" type="presParOf" srcId="{B6E31806-189F-4ECB-B365-EC992755FB14}" destId="{26300499-B3EE-4CAD-883B-4A11B1695612}" srcOrd="1" destOrd="0" presId="urn:microsoft.com/office/officeart/2005/8/layout/hierarchy3"/>
    <dgm:cxn modelId="{6A9A49B9-5720-4A53-AEC7-9C2451F69A21}" type="presParOf" srcId="{26300499-B3EE-4CAD-883B-4A11B1695612}" destId="{C345886B-6122-4E45-8DDB-74EDDF10A44D}" srcOrd="0" destOrd="0" presId="urn:microsoft.com/office/officeart/2005/8/layout/hierarchy3"/>
    <dgm:cxn modelId="{CD971C7C-74DD-4BE1-BD6C-0D80FB2A0F21}" type="presParOf" srcId="{26300499-B3EE-4CAD-883B-4A11B1695612}" destId="{9B8B30D1-38D1-4D1F-9FAC-DF34B545E598}" srcOrd="1" destOrd="0" presId="urn:microsoft.com/office/officeart/2005/8/layout/hierarchy3"/>
    <dgm:cxn modelId="{2A5EBBCD-3076-4F19-BB8D-90E4814DC55B}" type="presParOf" srcId="{26300499-B3EE-4CAD-883B-4A11B1695612}" destId="{BC0D75B8-E5CD-4A7A-AA7E-D00398468169}" srcOrd="2" destOrd="0" presId="urn:microsoft.com/office/officeart/2005/8/layout/hierarchy3"/>
    <dgm:cxn modelId="{BFCBDB1B-E469-4727-9101-46CADEE77FA2}" type="presParOf" srcId="{26300499-B3EE-4CAD-883B-4A11B1695612}" destId="{D1E7A60D-BC9B-4B68-859A-D2EF541D6BA7}" srcOrd="3" destOrd="0" presId="urn:microsoft.com/office/officeart/2005/8/layout/hierarchy3"/>
    <dgm:cxn modelId="{3540DB6C-3CB9-407E-8765-EB161A0A4ED9}" type="presParOf" srcId="{26300499-B3EE-4CAD-883B-4A11B1695612}" destId="{C2A2D874-B8B6-4CCA-8F01-FD099460E774}" srcOrd="4" destOrd="0" presId="urn:microsoft.com/office/officeart/2005/8/layout/hierarchy3"/>
    <dgm:cxn modelId="{95FE3A36-58CC-4EAA-B1BC-38377CE0E722}" type="presParOf" srcId="{26300499-B3EE-4CAD-883B-4A11B1695612}" destId="{80930F46-8951-47FB-86D2-19A7B81CE2ED}" srcOrd="5" destOrd="0" presId="urn:microsoft.com/office/officeart/2005/8/layout/hierarchy3"/>
    <dgm:cxn modelId="{6E550E8B-AFA0-4A9C-80E2-9CEB9E24A016}" type="presParOf" srcId="{26300499-B3EE-4CAD-883B-4A11B1695612}" destId="{069EBA8B-0A3A-4A4E-8ADE-039C9B2F68FC}" srcOrd="6" destOrd="0" presId="urn:microsoft.com/office/officeart/2005/8/layout/hierarchy3"/>
    <dgm:cxn modelId="{B8D07A56-226A-4ACC-99D9-97836688B1BA}" type="presParOf" srcId="{26300499-B3EE-4CAD-883B-4A11B1695612}" destId="{A1C92313-C148-48B3-805B-A62280243723}" srcOrd="7" destOrd="0" presId="urn:microsoft.com/office/officeart/2005/8/layout/hierarchy3"/>
    <dgm:cxn modelId="{1FF7B718-7CDC-42DA-A11C-9D5259EDBF69}" type="presParOf" srcId="{26300499-B3EE-4CAD-883B-4A11B1695612}" destId="{4E8AF3EB-E69A-43F1-A073-5363178431A0}" srcOrd="8" destOrd="0" presId="urn:microsoft.com/office/officeart/2005/8/layout/hierarchy3"/>
    <dgm:cxn modelId="{CC75F84F-6008-4C7B-9D1B-5740B35E2EF4}" type="presParOf" srcId="{26300499-B3EE-4CAD-883B-4A11B1695612}" destId="{291C24CB-C780-42F6-9BB2-6A8299B346C2}" srcOrd="9" destOrd="0" presId="urn:microsoft.com/office/officeart/2005/8/layout/hierarchy3"/>
    <dgm:cxn modelId="{E9CFBB3F-2F38-4FBD-8587-214687ABB5D9}" type="presParOf" srcId="{26300499-B3EE-4CAD-883B-4A11B1695612}" destId="{300A0B70-13AD-4A76-92AF-314B5FB12E5F}" srcOrd="10" destOrd="0" presId="urn:microsoft.com/office/officeart/2005/8/layout/hierarchy3"/>
    <dgm:cxn modelId="{5656AD03-0C4F-493A-9CAF-9DEE44ABF79A}" type="presParOf" srcId="{26300499-B3EE-4CAD-883B-4A11B1695612}" destId="{0CE55EEE-6BDC-4B16-A582-B4578E6F597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1FBA0B-78BE-4594-A693-E3AD48C19493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5ACEBA-7CA4-4FC3-96FD-942D7710D4E8}">
      <dgm:prSet phldrT="[Текст]" custT="1"/>
      <dgm:spPr/>
      <dgm:t>
        <a:bodyPr/>
        <a:lstStyle/>
        <a:p>
          <a:r>
            <a:rPr lang="ru-RU" sz="1400" dirty="0"/>
            <a:t>По результатам обучения в первом семестре 2018-2019 учебного года успеваемость обучения составила 100%, а качественный показатель успеваемости – 86,84%</a:t>
          </a:r>
        </a:p>
      </dgm:t>
    </dgm:pt>
    <dgm:pt modelId="{54632C38-39DA-46C2-9011-69E3C1F8F82D}" type="parTrans" cxnId="{5B41D88B-2C02-4EA6-BFFA-AA428850F9AE}">
      <dgm:prSet/>
      <dgm:spPr/>
      <dgm:t>
        <a:bodyPr/>
        <a:lstStyle/>
        <a:p>
          <a:endParaRPr lang="ru-RU" sz="1400"/>
        </a:p>
      </dgm:t>
    </dgm:pt>
    <dgm:pt modelId="{F03E5D96-D098-40BA-B7E1-ABA1F1249D80}" type="sibTrans" cxnId="{5B41D88B-2C02-4EA6-BFFA-AA428850F9AE}">
      <dgm:prSet/>
      <dgm:spPr/>
      <dgm:t>
        <a:bodyPr/>
        <a:lstStyle/>
        <a:p>
          <a:endParaRPr lang="ru-RU" sz="1400"/>
        </a:p>
      </dgm:t>
    </dgm:pt>
    <dgm:pt modelId="{E446CF89-C780-4A76-BA7C-B1961DBD792B}">
      <dgm:prSet custT="1"/>
      <dgm:spPr/>
      <dgm:t>
        <a:bodyPr/>
        <a:lstStyle/>
        <a:p>
          <a:r>
            <a:rPr lang="ru-RU" sz="1400" dirty="0"/>
            <a:t>Наибольшую заинтересованность у ребят вызвала профессия «Исполнитель художественно-оформительских работ»</a:t>
          </a:r>
        </a:p>
      </dgm:t>
    </dgm:pt>
    <dgm:pt modelId="{B46DD0A3-532D-4995-AB0A-B4AFEE2A436A}" type="parTrans" cxnId="{CFB6F84D-681C-4016-BAFB-90EEDABABD3B}">
      <dgm:prSet/>
      <dgm:spPr/>
      <dgm:t>
        <a:bodyPr/>
        <a:lstStyle/>
        <a:p>
          <a:endParaRPr lang="ru-RU" sz="1400"/>
        </a:p>
      </dgm:t>
    </dgm:pt>
    <dgm:pt modelId="{9DBA98B6-1960-42DD-A747-575461500D99}" type="sibTrans" cxnId="{CFB6F84D-681C-4016-BAFB-90EEDABABD3B}">
      <dgm:prSet/>
      <dgm:spPr/>
      <dgm:t>
        <a:bodyPr/>
        <a:lstStyle/>
        <a:p>
          <a:endParaRPr lang="ru-RU" sz="1400"/>
        </a:p>
      </dgm:t>
    </dgm:pt>
    <dgm:pt modelId="{8BDFBFCA-74BD-4313-8E21-6DFB54FA3B83}">
      <dgm:prSet custT="1"/>
      <dgm:spPr/>
      <dgm:t>
        <a:bodyPr/>
        <a:lstStyle/>
        <a:p>
          <a:r>
            <a:rPr lang="ru-RU" sz="1400" dirty="0"/>
            <a:t>Ребята, обучающиеся  по профессии «Портной», изучили в теории и на практике методики снятия мерок, построения конструкций швейных изделий, изучили все виды ручных стежков и перешли к изготовлению целого изделия</a:t>
          </a:r>
        </a:p>
      </dgm:t>
    </dgm:pt>
    <dgm:pt modelId="{EF0A8850-CB19-43B2-882C-BE40D8AE5C8D}" type="parTrans" cxnId="{3D5BFA5F-C7D2-43DF-A8B5-BA2F19FBBED9}">
      <dgm:prSet/>
      <dgm:spPr/>
      <dgm:t>
        <a:bodyPr/>
        <a:lstStyle/>
        <a:p>
          <a:endParaRPr lang="ru-RU" sz="1400"/>
        </a:p>
      </dgm:t>
    </dgm:pt>
    <dgm:pt modelId="{C996C508-4912-4B9E-ACA1-141FDB0E0D7E}" type="sibTrans" cxnId="{3D5BFA5F-C7D2-43DF-A8B5-BA2F19FBBED9}">
      <dgm:prSet/>
      <dgm:spPr/>
      <dgm:t>
        <a:bodyPr/>
        <a:lstStyle/>
        <a:p>
          <a:endParaRPr lang="ru-RU" sz="1400"/>
        </a:p>
      </dgm:t>
    </dgm:pt>
    <dgm:pt modelId="{1316E3FC-148E-4FA3-9757-9B4E055FC1B9}">
      <dgm:prSet custT="1"/>
      <dgm:spPr/>
      <dgm:t>
        <a:bodyPr/>
        <a:lstStyle/>
        <a:p>
          <a:r>
            <a:rPr lang="ru-RU" sz="1400" dirty="0"/>
            <a:t>В процессе обучения по программе «Оператор электронно-вычислительных и вычислительных машин» ребята знакомятся со строением персонального компьютера, программным обеспечением различного назначения, в том числе изучают работу прикладных офисных программ и графических редакторов</a:t>
          </a:r>
        </a:p>
      </dgm:t>
    </dgm:pt>
    <dgm:pt modelId="{F2D92EC2-C6E0-4342-A328-2E1E8359F923}" type="parTrans" cxnId="{D1DE790D-4E40-4091-BCEC-047E51EB4DC9}">
      <dgm:prSet/>
      <dgm:spPr/>
      <dgm:t>
        <a:bodyPr/>
        <a:lstStyle/>
        <a:p>
          <a:endParaRPr lang="ru-RU" sz="1400"/>
        </a:p>
      </dgm:t>
    </dgm:pt>
    <dgm:pt modelId="{5236738F-82E7-4441-B2E9-B36C777EECCC}" type="sibTrans" cxnId="{D1DE790D-4E40-4091-BCEC-047E51EB4DC9}">
      <dgm:prSet/>
      <dgm:spPr/>
      <dgm:t>
        <a:bodyPr/>
        <a:lstStyle/>
        <a:p>
          <a:endParaRPr lang="ru-RU" sz="1400"/>
        </a:p>
      </dgm:t>
    </dgm:pt>
    <dgm:pt modelId="{302640B9-3362-46B3-AAEC-F7A3E8E21524}" type="pres">
      <dgm:prSet presAssocID="{451FBA0B-78BE-4594-A693-E3AD48C194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2ACC2-2DC2-48DB-9856-6A68D55B04EC}" type="pres">
      <dgm:prSet presAssocID="{C95ACEBA-7CA4-4FC3-96FD-942D7710D4E8}" presName="linNode" presStyleCnt="0"/>
      <dgm:spPr/>
    </dgm:pt>
    <dgm:pt modelId="{C7C6B6ED-7DD7-42DD-9D6B-3482118B7BB3}" type="pres">
      <dgm:prSet presAssocID="{C95ACEBA-7CA4-4FC3-96FD-942D7710D4E8}" presName="parentText" presStyleLbl="node1" presStyleIdx="0" presStyleCnt="4" custScaleX="253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A77FB-89E4-4E4D-B71E-DA8996EE3708}" type="pres">
      <dgm:prSet presAssocID="{F03E5D96-D098-40BA-B7E1-ABA1F1249D80}" presName="sp" presStyleCnt="0"/>
      <dgm:spPr/>
    </dgm:pt>
    <dgm:pt modelId="{E8E2E54D-E922-4BD8-83C2-728E6F9A72FF}" type="pres">
      <dgm:prSet presAssocID="{E446CF89-C780-4A76-BA7C-B1961DBD792B}" presName="linNode" presStyleCnt="0"/>
      <dgm:spPr/>
    </dgm:pt>
    <dgm:pt modelId="{DFC9E629-22C3-4446-AE23-95ACDC272D09}" type="pres">
      <dgm:prSet presAssocID="{E446CF89-C780-4A76-BA7C-B1961DBD792B}" presName="parentText" presStyleLbl="node1" presStyleIdx="1" presStyleCnt="4" custScaleX="253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88931-BC04-4971-960E-E80861F3CB68}" type="pres">
      <dgm:prSet presAssocID="{9DBA98B6-1960-42DD-A747-575461500D99}" presName="sp" presStyleCnt="0"/>
      <dgm:spPr/>
    </dgm:pt>
    <dgm:pt modelId="{147ABB99-AA3E-4E30-9D63-6617C6130FE4}" type="pres">
      <dgm:prSet presAssocID="{8BDFBFCA-74BD-4313-8E21-6DFB54FA3B83}" presName="linNode" presStyleCnt="0"/>
      <dgm:spPr/>
    </dgm:pt>
    <dgm:pt modelId="{E2731DBA-8633-43CD-ABD6-9F9665BED993}" type="pres">
      <dgm:prSet presAssocID="{8BDFBFCA-74BD-4313-8E21-6DFB54FA3B83}" presName="parentText" presStyleLbl="node1" presStyleIdx="2" presStyleCnt="4" custScaleX="253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092E0-8BAB-472C-8216-C60D133C5758}" type="pres">
      <dgm:prSet presAssocID="{C996C508-4912-4B9E-ACA1-141FDB0E0D7E}" presName="sp" presStyleCnt="0"/>
      <dgm:spPr/>
    </dgm:pt>
    <dgm:pt modelId="{55B1738D-E6BC-4B6C-971E-80FE9B9B27A5}" type="pres">
      <dgm:prSet presAssocID="{1316E3FC-148E-4FA3-9757-9B4E055FC1B9}" presName="linNode" presStyleCnt="0"/>
      <dgm:spPr/>
    </dgm:pt>
    <dgm:pt modelId="{465FCD90-0F49-4AF9-AEA5-6B91D3907744}" type="pres">
      <dgm:prSet presAssocID="{1316E3FC-148E-4FA3-9757-9B4E055FC1B9}" presName="parentText" presStyleLbl="node1" presStyleIdx="3" presStyleCnt="4" custScaleX="253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B712D-0AED-4E2E-B77D-516DBAF24308}" type="presOf" srcId="{451FBA0B-78BE-4594-A693-E3AD48C19493}" destId="{302640B9-3362-46B3-AAEC-F7A3E8E21524}" srcOrd="0" destOrd="0" presId="urn:microsoft.com/office/officeart/2005/8/layout/vList5"/>
    <dgm:cxn modelId="{8D30FBBD-19C5-45E1-BD35-EE5205CD4867}" type="presOf" srcId="{8BDFBFCA-74BD-4313-8E21-6DFB54FA3B83}" destId="{E2731DBA-8633-43CD-ABD6-9F9665BED993}" srcOrd="0" destOrd="0" presId="urn:microsoft.com/office/officeart/2005/8/layout/vList5"/>
    <dgm:cxn modelId="{5B41D88B-2C02-4EA6-BFFA-AA428850F9AE}" srcId="{451FBA0B-78BE-4594-A693-E3AD48C19493}" destId="{C95ACEBA-7CA4-4FC3-96FD-942D7710D4E8}" srcOrd="0" destOrd="0" parTransId="{54632C38-39DA-46C2-9011-69E3C1F8F82D}" sibTransId="{F03E5D96-D098-40BA-B7E1-ABA1F1249D80}"/>
    <dgm:cxn modelId="{15ECBD9D-048A-48E4-94C5-46E65DB954BC}" type="presOf" srcId="{1316E3FC-148E-4FA3-9757-9B4E055FC1B9}" destId="{465FCD90-0F49-4AF9-AEA5-6B91D3907744}" srcOrd="0" destOrd="0" presId="urn:microsoft.com/office/officeart/2005/8/layout/vList5"/>
    <dgm:cxn modelId="{D1DE790D-4E40-4091-BCEC-047E51EB4DC9}" srcId="{451FBA0B-78BE-4594-A693-E3AD48C19493}" destId="{1316E3FC-148E-4FA3-9757-9B4E055FC1B9}" srcOrd="3" destOrd="0" parTransId="{F2D92EC2-C6E0-4342-A328-2E1E8359F923}" sibTransId="{5236738F-82E7-4441-B2E9-B36C777EECCC}"/>
    <dgm:cxn modelId="{709F9ED7-1F01-40C5-A9CD-BF37C77F0469}" type="presOf" srcId="{C95ACEBA-7CA4-4FC3-96FD-942D7710D4E8}" destId="{C7C6B6ED-7DD7-42DD-9D6B-3482118B7BB3}" srcOrd="0" destOrd="0" presId="urn:microsoft.com/office/officeart/2005/8/layout/vList5"/>
    <dgm:cxn modelId="{CFB6F84D-681C-4016-BAFB-90EEDABABD3B}" srcId="{451FBA0B-78BE-4594-A693-E3AD48C19493}" destId="{E446CF89-C780-4A76-BA7C-B1961DBD792B}" srcOrd="1" destOrd="0" parTransId="{B46DD0A3-532D-4995-AB0A-B4AFEE2A436A}" sibTransId="{9DBA98B6-1960-42DD-A747-575461500D99}"/>
    <dgm:cxn modelId="{C8C1E2E9-D925-4638-A039-3C03E2B3BDE3}" type="presOf" srcId="{E446CF89-C780-4A76-BA7C-B1961DBD792B}" destId="{DFC9E629-22C3-4446-AE23-95ACDC272D09}" srcOrd="0" destOrd="0" presId="urn:microsoft.com/office/officeart/2005/8/layout/vList5"/>
    <dgm:cxn modelId="{3D5BFA5F-C7D2-43DF-A8B5-BA2F19FBBED9}" srcId="{451FBA0B-78BE-4594-A693-E3AD48C19493}" destId="{8BDFBFCA-74BD-4313-8E21-6DFB54FA3B83}" srcOrd="2" destOrd="0" parTransId="{EF0A8850-CB19-43B2-882C-BE40D8AE5C8D}" sibTransId="{C996C508-4912-4B9E-ACA1-141FDB0E0D7E}"/>
    <dgm:cxn modelId="{892CB9BC-0521-488E-9218-9946BFB7293B}" type="presParOf" srcId="{302640B9-3362-46B3-AAEC-F7A3E8E21524}" destId="{5512ACC2-2DC2-48DB-9856-6A68D55B04EC}" srcOrd="0" destOrd="0" presId="urn:microsoft.com/office/officeart/2005/8/layout/vList5"/>
    <dgm:cxn modelId="{15AAC47E-9DCA-4728-A252-35E0E4504704}" type="presParOf" srcId="{5512ACC2-2DC2-48DB-9856-6A68D55B04EC}" destId="{C7C6B6ED-7DD7-42DD-9D6B-3482118B7BB3}" srcOrd="0" destOrd="0" presId="urn:microsoft.com/office/officeart/2005/8/layout/vList5"/>
    <dgm:cxn modelId="{832EE722-A94A-4458-876D-FBBEDD04E2AF}" type="presParOf" srcId="{302640B9-3362-46B3-AAEC-F7A3E8E21524}" destId="{54AA77FB-89E4-4E4D-B71E-DA8996EE3708}" srcOrd="1" destOrd="0" presId="urn:microsoft.com/office/officeart/2005/8/layout/vList5"/>
    <dgm:cxn modelId="{9062B548-6937-4220-AF03-2BE9F39B7E87}" type="presParOf" srcId="{302640B9-3362-46B3-AAEC-F7A3E8E21524}" destId="{E8E2E54D-E922-4BD8-83C2-728E6F9A72FF}" srcOrd="2" destOrd="0" presId="urn:microsoft.com/office/officeart/2005/8/layout/vList5"/>
    <dgm:cxn modelId="{A91C37B1-1DDD-49BA-8885-50BB0862DF42}" type="presParOf" srcId="{E8E2E54D-E922-4BD8-83C2-728E6F9A72FF}" destId="{DFC9E629-22C3-4446-AE23-95ACDC272D09}" srcOrd="0" destOrd="0" presId="urn:microsoft.com/office/officeart/2005/8/layout/vList5"/>
    <dgm:cxn modelId="{FD3FDEDF-7115-4026-8AD6-34ACD45F8403}" type="presParOf" srcId="{302640B9-3362-46B3-AAEC-F7A3E8E21524}" destId="{72788931-BC04-4971-960E-E80861F3CB68}" srcOrd="3" destOrd="0" presId="urn:microsoft.com/office/officeart/2005/8/layout/vList5"/>
    <dgm:cxn modelId="{59DEB740-EDD0-4B3E-A65B-CD3126648494}" type="presParOf" srcId="{302640B9-3362-46B3-AAEC-F7A3E8E21524}" destId="{147ABB99-AA3E-4E30-9D63-6617C6130FE4}" srcOrd="4" destOrd="0" presId="urn:microsoft.com/office/officeart/2005/8/layout/vList5"/>
    <dgm:cxn modelId="{C481ED9F-CD1E-437E-9A37-36711CC17EFC}" type="presParOf" srcId="{147ABB99-AA3E-4E30-9D63-6617C6130FE4}" destId="{E2731DBA-8633-43CD-ABD6-9F9665BED993}" srcOrd="0" destOrd="0" presId="urn:microsoft.com/office/officeart/2005/8/layout/vList5"/>
    <dgm:cxn modelId="{1EC49935-A247-431C-A10D-B65B257E257F}" type="presParOf" srcId="{302640B9-3362-46B3-AAEC-F7A3E8E21524}" destId="{AAD092E0-8BAB-472C-8216-C60D133C5758}" srcOrd="5" destOrd="0" presId="urn:microsoft.com/office/officeart/2005/8/layout/vList5"/>
    <dgm:cxn modelId="{70F9E068-FCC9-4067-84B2-C2FE26DFE41F}" type="presParOf" srcId="{302640B9-3362-46B3-AAEC-F7A3E8E21524}" destId="{55B1738D-E6BC-4B6C-971E-80FE9B9B27A5}" srcOrd="6" destOrd="0" presId="urn:microsoft.com/office/officeart/2005/8/layout/vList5"/>
    <dgm:cxn modelId="{F6501D40-2E7C-4192-808F-9108B3509B87}" type="presParOf" srcId="{55B1738D-E6BC-4B6C-971E-80FE9B9B27A5}" destId="{465FCD90-0F49-4AF9-AEA5-6B91D39077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4F697-D65A-4B68-8402-D54BD753C1CF}">
      <dsp:nvSpPr>
        <dsp:cNvPr id="0" name=""/>
        <dsp:cNvSpPr/>
      </dsp:nvSpPr>
      <dsp:spPr>
        <a:xfrm>
          <a:off x="744" y="430582"/>
          <a:ext cx="2708671" cy="135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Цели проекта:</a:t>
          </a:r>
        </a:p>
      </dsp:txBody>
      <dsp:txXfrm>
        <a:off x="744" y="430582"/>
        <a:ext cx="2708671" cy="1354335"/>
      </dsp:txXfrm>
    </dsp:sp>
    <dsp:sp modelId="{57EB0C77-E7A6-48F4-BB7B-0CEB3482ABB7}">
      <dsp:nvSpPr>
        <dsp:cNvPr id="0" name=""/>
        <dsp:cNvSpPr/>
      </dsp:nvSpPr>
      <dsp:spPr>
        <a:xfrm>
          <a:off x="271611" y="178491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3D8B8-C4AF-4C63-84E0-6285EE03A77E}">
      <dsp:nvSpPr>
        <dsp:cNvPr id="0" name=""/>
        <dsp:cNvSpPr/>
      </dsp:nvSpPr>
      <dsp:spPr>
        <a:xfrm>
          <a:off x="542478" y="2123502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получение первой профессии одновременно  со средним общим образованием как основа для эффективной самореализации</a:t>
          </a:r>
        </a:p>
      </dsp:txBody>
      <dsp:txXfrm>
        <a:off x="542478" y="2123502"/>
        <a:ext cx="2166937" cy="1354335"/>
      </dsp:txXfrm>
    </dsp:sp>
    <dsp:sp modelId="{F553467E-2BB1-44EC-864D-EC0B9154E828}">
      <dsp:nvSpPr>
        <dsp:cNvPr id="0" name=""/>
        <dsp:cNvSpPr/>
      </dsp:nvSpPr>
      <dsp:spPr>
        <a:xfrm>
          <a:off x="271611" y="1784918"/>
          <a:ext cx="270867" cy="270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671"/>
              </a:lnTo>
              <a:lnTo>
                <a:pt x="270867" y="2708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7D3F-85E3-487E-8652-3BF8AE1642EA}">
      <dsp:nvSpPr>
        <dsp:cNvPr id="0" name=""/>
        <dsp:cNvSpPr/>
      </dsp:nvSpPr>
      <dsp:spPr>
        <a:xfrm>
          <a:off x="542478" y="3816422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создание условий для устойчивого самоопределения подростков в профессиональной деятельности</a:t>
          </a:r>
        </a:p>
      </dsp:txBody>
      <dsp:txXfrm>
        <a:off x="542478" y="3816422"/>
        <a:ext cx="2166937" cy="1354335"/>
      </dsp:txXfrm>
    </dsp:sp>
    <dsp:sp modelId="{08664A93-9E1E-4472-8DBB-2169B5643F6B}">
      <dsp:nvSpPr>
        <dsp:cNvPr id="0" name=""/>
        <dsp:cNvSpPr/>
      </dsp:nvSpPr>
      <dsp:spPr>
        <a:xfrm>
          <a:off x="3386583" y="430582"/>
          <a:ext cx="2708671" cy="135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Задачи проекта:</a:t>
          </a:r>
        </a:p>
      </dsp:txBody>
      <dsp:txXfrm>
        <a:off x="3386583" y="430582"/>
        <a:ext cx="2708671" cy="1354335"/>
      </dsp:txXfrm>
    </dsp:sp>
    <dsp:sp modelId="{A545B2FA-DA12-4B32-9AD4-06674C59AB64}">
      <dsp:nvSpPr>
        <dsp:cNvPr id="0" name=""/>
        <dsp:cNvSpPr/>
      </dsp:nvSpPr>
      <dsp:spPr>
        <a:xfrm>
          <a:off x="3657451" y="178491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D83C2-CA85-482E-A9F4-CD277EFF6B27}">
      <dsp:nvSpPr>
        <dsp:cNvPr id="0" name=""/>
        <dsp:cNvSpPr/>
      </dsp:nvSpPr>
      <dsp:spPr>
        <a:xfrm>
          <a:off x="3928318" y="2123502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формирование эффективной системы выявления, поддержки и развития способностей и талантов у детей и молодежи</a:t>
          </a:r>
          <a:endParaRPr lang="ru-RU" sz="1400" kern="1200" dirty="0"/>
        </a:p>
      </dsp:txBody>
      <dsp:txXfrm>
        <a:off x="3928318" y="2123502"/>
        <a:ext cx="2166937" cy="1354335"/>
      </dsp:txXfrm>
    </dsp:sp>
    <dsp:sp modelId="{29F24A2C-E1B9-470B-980F-EB279AAAD022}">
      <dsp:nvSpPr>
        <dsp:cNvPr id="0" name=""/>
        <dsp:cNvSpPr/>
      </dsp:nvSpPr>
      <dsp:spPr>
        <a:xfrm>
          <a:off x="3657451" y="1784918"/>
          <a:ext cx="270867" cy="2824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325"/>
              </a:lnTo>
              <a:lnTo>
                <a:pt x="270867" y="2824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669D6-09F2-4AF5-8793-168D2A57C3D8}">
      <dsp:nvSpPr>
        <dsp:cNvPr id="0" name=""/>
        <dsp:cNvSpPr/>
      </dsp:nvSpPr>
      <dsp:spPr>
        <a:xfrm>
          <a:off x="3928318" y="3816422"/>
          <a:ext cx="2166937" cy="1585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внедрение на уровнях основного общего и среднего общего образования новых образовательных технологий, методов обучения и воспитания</a:t>
          </a:r>
        </a:p>
      </dsp:txBody>
      <dsp:txXfrm>
        <a:off x="3928318" y="3816422"/>
        <a:ext cx="2166937" cy="158564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4F697-D65A-4B68-8402-D54BD753C1CF}">
      <dsp:nvSpPr>
        <dsp:cNvPr id="0" name=""/>
        <dsp:cNvSpPr/>
      </dsp:nvSpPr>
      <dsp:spPr>
        <a:xfrm>
          <a:off x="340360" y="3072"/>
          <a:ext cx="2887406" cy="803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Участники проекта:</a:t>
          </a:r>
        </a:p>
      </dsp:txBody>
      <dsp:txXfrm>
        <a:off x="340360" y="3072"/>
        <a:ext cx="2887406" cy="803655"/>
      </dsp:txXfrm>
    </dsp:sp>
    <dsp:sp modelId="{57EB0C77-E7A6-48F4-BB7B-0CEB3482ABB7}">
      <dsp:nvSpPr>
        <dsp:cNvPr id="0" name=""/>
        <dsp:cNvSpPr/>
      </dsp:nvSpPr>
      <dsp:spPr>
        <a:xfrm>
          <a:off x="629101" y="806727"/>
          <a:ext cx="306999" cy="60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215"/>
              </a:lnTo>
              <a:lnTo>
                <a:pt x="306999" y="603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3D8B8-C4AF-4C63-84E0-6285EE03A77E}">
      <dsp:nvSpPr>
        <dsp:cNvPr id="0" name=""/>
        <dsp:cNvSpPr/>
      </dsp:nvSpPr>
      <dsp:spPr>
        <a:xfrm>
          <a:off x="936101" y="1008115"/>
          <a:ext cx="2743770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hlinkClick xmlns:r="http://schemas.openxmlformats.org/officeDocument/2006/relationships" r:id="rId1"/>
            </a:rPr>
            <a:t>общеобразовательные школы</a:t>
          </a:r>
          <a:endParaRPr lang="ru-RU" sz="1400" kern="1200" dirty="0"/>
        </a:p>
      </dsp:txBody>
      <dsp:txXfrm>
        <a:off x="936101" y="1008115"/>
        <a:ext cx="2743770" cy="803655"/>
      </dsp:txXfrm>
    </dsp:sp>
    <dsp:sp modelId="{C961E67D-BEE8-4349-88E7-DECE7B83343A}">
      <dsp:nvSpPr>
        <dsp:cNvPr id="0" name=""/>
        <dsp:cNvSpPr/>
      </dsp:nvSpPr>
      <dsp:spPr>
        <a:xfrm>
          <a:off x="629101" y="806727"/>
          <a:ext cx="288740" cy="1607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311"/>
              </a:lnTo>
              <a:lnTo>
                <a:pt x="288740" y="16073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9BC8C-C933-4346-8E9A-B6CF96BAD33E}">
      <dsp:nvSpPr>
        <dsp:cNvPr id="0" name=""/>
        <dsp:cNvSpPr/>
      </dsp:nvSpPr>
      <dsp:spPr>
        <a:xfrm>
          <a:off x="917842" y="2012211"/>
          <a:ext cx="2743770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hlinkClick xmlns:r="http://schemas.openxmlformats.org/officeDocument/2006/relationships" r:id="rId2"/>
            </a:rPr>
            <a:t>структурные подразделения среднего профессионального образования Технологического университета</a:t>
          </a:r>
          <a:endParaRPr lang="ru-RU" sz="1400" kern="1200" dirty="0"/>
        </a:p>
      </dsp:txBody>
      <dsp:txXfrm>
        <a:off x="917842" y="2012211"/>
        <a:ext cx="2743770" cy="803655"/>
      </dsp:txXfrm>
    </dsp:sp>
    <dsp:sp modelId="{8B882645-B28B-41C9-9F9B-F62E95DE9768}">
      <dsp:nvSpPr>
        <dsp:cNvPr id="0" name=""/>
        <dsp:cNvSpPr/>
      </dsp:nvSpPr>
      <dsp:spPr>
        <a:xfrm>
          <a:off x="629101" y="806727"/>
          <a:ext cx="288740" cy="261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80"/>
              </a:lnTo>
              <a:lnTo>
                <a:pt x="288740" y="26118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552C4-97F5-4118-80B5-03633594829C}">
      <dsp:nvSpPr>
        <dsp:cNvPr id="0" name=""/>
        <dsp:cNvSpPr/>
      </dsp:nvSpPr>
      <dsp:spPr>
        <a:xfrm>
          <a:off x="917842" y="3016780"/>
          <a:ext cx="2743770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hlinkClick xmlns:r="http://schemas.openxmlformats.org/officeDocument/2006/relationships" r:id="rId3"/>
            </a:rPr>
            <a:t>Межрегиональный центр компетенций – Техникум имени С.П. Королева </a:t>
          </a:r>
          <a:endParaRPr lang="ru-RU" sz="1400" kern="1200" dirty="0"/>
        </a:p>
      </dsp:txBody>
      <dsp:txXfrm>
        <a:off x="917842" y="3016780"/>
        <a:ext cx="2743770" cy="803655"/>
      </dsp:txXfrm>
    </dsp:sp>
    <dsp:sp modelId="{25B72FD1-0AD4-4B9F-A527-A4E658806B75}">
      <dsp:nvSpPr>
        <dsp:cNvPr id="0" name=""/>
        <dsp:cNvSpPr/>
      </dsp:nvSpPr>
      <dsp:spPr>
        <a:xfrm>
          <a:off x="629101" y="806727"/>
          <a:ext cx="288740" cy="3616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450"/>
              </a:lnTo>
              <a:lnTo>
                <a:pt x="288740" y="3616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9D073-7251-4C26-ABBE-F660E37CB13F}">
      <dsp:nvSpPr>
        <dsp:cNvPr id="0" name=""/>
        <dsp:cNvSpPr/>
      </dsp:nvSpPr>
      <dsp:spPr>
        <a:xfrm>
          <a:off x="917842" y="4021350"/>
          <a:ext cx="2743770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школьники</a:t>
          </a:r>
        </a:p>
      </dsp:txBody>
      <dsp:txXfrm>
        <a:off x="917842" y="4021350"/>
        <a:ext cx="2743770" cy="803655"/>
      </dsp:txXfrm>
    </dsp:sp>
    <dsp:sp modelId="{D3697308-D402-464D-B052-9C3B4E0983FA}">
      <dsp:nvSpPr>
        <dsp:cNvPr id="0" name=""/>
        <dsp:cNvSpPr/>
      </dsp:nvSpPr>
      <dsp:spPr>
        <a:xfrm>
          <a:off x="629101" y="806727"/>
          <a:ext cx="288740" cy="4621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020"/>
              </a:lnTo>
              <a:lnTo>
                <a:pt x="288740" y="4621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E612-AF61-4E19-B7FB-0B54E2107E80}">
      <dsp:nvSpPr>
        <dsp:cNvPr id="0" name=""/>
        <dsp:cNvSpPr/>
      </dsp:nvSpPr>
      <dsp:spPr>
        <a:xfrm>
          <a:off x="917842" y="5025920"/>
          <a:ext cx="2743770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родители/законные представители</a:t>
          </a:r>
        </a:p>
      </dsp:txBody>
      <dsp:txXfrm>
        <a:off x="917842" y="5025920"/>
        <a:ext cx="2743770" cy="803655"/>
      </dsp:txXfrm>
    </dsp:sp>
    <dsp:sp modelId="{08664A93-9E1E-4472-8DBB-2169B5643F6B}">
      <dsp:nvSpPr>
        <dsp:cNvPr id="0" name=""/>
        <dsp:cNvSpPr/>
      </dsp:nvSpPr>
      <dsp:spPr>
        <a:xfrm>
          <a:off x="3629595" y="3072"/>
          <a:ext cx="3086102" cy="803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Этапы проекта:</a:t>
          </a:r>
        </a:p>
      </dsp:txBody>
      <dsp:txXfrm>
        <a:off x="3629595" y="3072"/>
        <a:ext cx="3086102" cy="803655"/>
      </dsp:txXfrm>
    </dsp:sp>
    <dsp:sp modelId="{A545B2FA-DA12-4B32-9AD4-06674C59AB64}">
      <dsp:nvSpPr>
        <dsp:cNvPr id="0" name=""/>
        <dsp:cNvSpPr/>
      </dsp:nvSpPr>
      <dsp:spPr>
        <a:xfrm>
          <a:off x="3938205" y="806727"/>
          <a:ext cx="308610" cy="602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741"/>
              </a:lnTo>
              <a:lnTo>
                <a:pt x="308610" y="602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D83C2-CA85-482E-A9F4-CD277EFF6B27}">
      <dsp:nvSpPr>
        <dsp:cNvPr id="0" name=""/>
        <dsp:cNvSpPr/>
      </dsp:nvSpPr>
      <dsp:spPr>
        <a:xfrm>
          <a:off x="4246815" y="1007641"/>
          <a:ext cx="3621735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определение модели (ей) профессионального обучения</a:t>
          </a:r>
          <a:endParaRPr lang="ru-RU" sz="1400" kern="1200" dirty="0"/>
        </a:p>
      </dsp:txBody>
      <dsp:txXfrm>
        <a:off x="4246815" y="1007641"/>
        <a:ext cx="3621735" cy="803655"/>
      </dsp:txXfrm>
    </dsp:sp>
    <dsp:sp modelId="{4DA8986E-16B1-4CE5-BC39-E8BE1CD61CA7}">
      <dsp:nvSpPr>
        <dsp:cNvPr id="0" name=""/>
        <dsp:cNvSpPr/>
      </dsp:nvSpPr>
      <dsp:spPr>
        <a:xfrm>
          <a:off x="3938205" y="806727"/>
          <a:ext cx="308610" cy="1607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311"/>
              </a:lnTo>
              <a:lnTo>
                <a:pt x="308610" y="16073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41995-45AB-4BAE-8E41-8A11113F3EFE}">
      <dsp:nvSpPr>
        <dsp:cNvPr id="0" name=""/>
        <dsp:cNvSpPr/>
      </dsp:nvSpPr>
      <dsp:spPr>
        <a:xfrm>
          <a:off x="4246815" y="2012211"/>
          <a:ext cx="3621735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выбор профессий  для обучения школьников на базе профессиональных образовательных организаций Московской области</a:t>
          </a:r>
          <a:endParaRPr lang="ru-RU" sz="1400" kern="1200" dirty="0"/>
        </a:p>
      </dsp:txBody>
      <dsp:txXfrm>
        <a:off x="4246815" y="2012211"/>
        <a:ext cx="3621735" cy="803655"/>
      </dsp:txXfrm>
    </dsp:sp>
    <dsp:sp modelId="{C9887B75-1E8E-416F-A717-35E03F03AF7A}">
      <dsp:nvSpPr>
        <dsp:cNvPr id="0" name=""/>
        <dsp:cNvSpPr/>
      </dsp:nvSpPr>
      <dsp:spPr>
        <a:xfrm>
          <a:off x="3938205" y="806727"/>
          <a:ext cx="308610" cy="261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880"/>
              </a:lnTo>
              <a:lnTo>
                <a:pt x="308610" y="26118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62A95-E43A-4163-AAF1-7C49DD5EB62C}">
      <dsp:nvSpPr>
        <dsp:cNvPr id="0" name=""/>
        <dsp:cNvSpPr/>
      </dsp:nvSpPr>
      <dsp:spPr>
        <a:xfrm>
          <a:off x="4246815" y="3016780"/>
          <a:ext cx="3621735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разработка и утверждение образовательных программ профессионального обучения</a:t>
          </a:r>
          <a:endParaRPr lang="ru-RU" sz="1400" kern="1200" dirty="0"/>
        </a:p>
      </dsp:txBody>
      <dsp:txXfrm>
        <a:off x="4246815" y="3016780"/>
        <a:ext cx="3621735" cy="803655"/>
      </dsp:txXfrm>
    </dsp:sp>
    <dsp:sp modelId="{FFB60CF6-B39D-4FDB-9E7C-2A5AC602211A}">
      <dsp:nvSpPr>
        <dsp:cNvPr id="0" name=""/>
        <dsp:cNvSpPr/>
      </dsp:nvSpPr>
      <dsp:spPr>
        <a:xfrm>
          <a:off x="3938205" y="806727"/>
          <a:ext cx="308610" cy="3616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450"/>
              </a:lnTo>
              <a:lnTo>
                <a:pt x="308610" y="3616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9518B-9F22-4F08-8BD4-A012934DB419}">
      <dsp:nvSpPr>
        <dsp:cNvPr id="0" name=""/>
        <dsp:cNvSpPr/>
      </dsp:nvSpPr>
      <dsp:spPr>
        <a:xfrm>
          <a:off x="4246815" y="4021350"/>
          <a:ext cx="3621735" cy="80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реализация образовательных программ профессионального обучения</a:t>
          </a:r>
          <a:endParaRPr lang="ru-RU" sz="1400" kern="1200" dirty="0"/>
        </a:p>
      </dsp:txBody>
      <dsp:txXfrm>
        <a:off x="4246815" y="4021350"/>
        <a:ext cx="3621735" cy="8036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5D43F-07CC-4C04-A4BF-6176E16F735E}">
      <dsp:nvSpPr>
        <dsp:cNvPr id="0" name=""/>
        <dsp:cNvSpPr/>
      </dsp:nvSpPr>
      <dsp:spPr>
        <a:xfrm rot="16200000">
          <a:off x="1274941" y="-1270652"/>
          <a:ext cx="1584175" cy="412548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368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«МЦК – Техникум имени С.П. Королева»</a:t>
          </a:r>
        </a:p>
      </dsp:txBody>
      <dsp:txXfrm rot="16200000">
        <a:off x="1274941" y="-1270652"/>
        <a:ext cx="1584175" cy="4125481"/>
      </dsp:txXfrm>
    </dsp:sp>
    <dsp:sp modelId="{3D485563-66F8-43F2-ADF3-04CFE08CB669}">
      <dsp:nvSpPr>
        <dsp:cNvPr id="0" name=""/>
        <dsp:cNvSpPr/>
      </dsp:nvSpPr>
      <dsp:spPr>
        <a:xfrm rot="16200000">
          <a:off x="5709834" y="-1270652"/>
          <a:ext cx="1584175" cy="412548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368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«Технологический университет»</a:t>
          </a:r>
        </a:p>
      </dsp:txBody>
      <dsp:txXfrm rot="16200000">
        <a:off x="5709834" y="-1270652"/>
        <a:ext cx="1584175" cy="41254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8D633-92FD-4C7E-9495-91D1204CF1EE}">
      <dsp:nvSpPr>
        <dsp:cNvPr id="0" name=""/>
        <dsp:cNvSpPr/>
      </dsp:nvSpPr>
      <dsp:spPr>
        <a:xfrm>
          <a:off x="0" y="0"/>
          <a:ext cx="7632848" cy="433485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Предприятия и организации</a:t>
          </a:r>
        </a:p>
      </dsp:txBody>
      <dsp:txXfrm>
        <a:off x="0" y="0"/>
        <a:ext cx="7632848" cy="433485"/>
      </dsp:txXfrm>
    </dsp:sp>
    <dsp:sp modelId="{66E19B01-5C75-497D-9BCF-13466B69D75E}">
      <dsp:nvSpPr>
        <dsp:cNvPr id="0" name=""/>
        <dsp:cNvSpPr/>
      </dsp:nvSpPr>
      <dsp:spPr>
        <a:xfrm>
          <a:off x="0" y="561667"/>
          <a:ext cx="7632848" cy="43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/>
            <a:t>КБхиммаш</a:t>
          </a:r>
          <a:r>
            <a:rPr lang="ru-RU" sz="1900" kern="1200" dirty="0"/>
            <a:t> им. А.М. </a:t>
          </a:r>
          <a:r>
            <a:rPr lang="ru-RU" sz="1900" b="0" i="0" kern="1200" dirty="0"/>
            <a:t>Исаева -</a:t>
          </a:r>
          <a:r>
            <a:rPr lang="ru-RU" sz="1900" kern="1200" dirty="0"/>
            <a:t> филиал АО «ГКНПЦ им. М.В. Хруничева»</a:t>
          </a:r>
        </a:p>
      </dsp:txBody>
      <dsp:txXfrm>
        <a:off x="0" y="561667"/>
        <a:ext cx="7632848" cy="433485"/>
      </dsp:txXfrm>
    </dsp:sp>
    <dsp:sp modelId="{429ADB7F-3118-45B2-9EB2-97475E9A4BAA}">
      <dsp:nvSpPr>
        <dsp:cNvPr id="0" name=""/>
        <dsp:cNvSpPr/>
      </dsp:nvSpPr>
      <dsp:spPr>
        <a:xfrm>
          <a:off x="0" y="1131256"/>
          <a:ext cx="7632848" cy="43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АО «Корпорация «Тактическое ракетное вооружение»</a:t>
          </a:r>
          <a:endParaRPr lang="en-US" sz="1900" kern="1200" dirty="0"/>
        </a:p>
      </dsp:txBody>
      <dsp:txXfrm>
        <a:off x="0" y="1131256"/>
        <a:ext cx="7632848" cy="433485"/>
      </dsp:txXfrm>
    </dsp:sp>
    <dsp:sp modelId="{E3D70473-833B-4EF0-AF1D-3E24B4365BB8}">
      <dsp:nvSpPr>
        <dsp:cNvPr id="0" name=""/>
        <dsp:cNvSpPr/>
      </dsp:nvSpPr>
      <dsp:spPr>
        <a:xfrm>
          <a:off x="0" y="1597868"/>
          <a:ext cx="7632848" cy="43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ПАО «РКК "Энергия"»</a:t>
          </a:r>
        </a:p>
      </dsp:txBody>
      <dsp:txXfrm>
        <a:off x="0" y="1597868"/>
        <a:ext cx="7632848" cy="433485"/>
      </dsp:txXfrm>
    </dsp:sp>
    <dsp:sp modelId="{44ABC1B8-E88A-4AB9-9209-DB9F8F27AF76}">
      <dsp:nvSpPr>
        <dsp:cNvPr id="0" name=""/>
        <dsp:cNvSpPr/>
      </dsp:nvSpPr>
      <dsp:spPr>
        <a:xfrm>
          <a:off x="0" y="2107666"/>
          <a:ext cx="7632848" cy="43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Союз «Молодые профессионалы (</a:t>
          </a:r>
          <a:r>
            <a:rPr lang="ru-RU" sz="1900" kern="1200" dirty="0" err="1"/>
            <a:t>Ворлдскиллс</a:t>
          </a:r>
          <a:r>
            <a:rPr lang="ru-RU" sz="1900" kern="1200" dirty="0"/>
            <a:t> Россия)»</a:t>
          </a:r>
        </a:p>
      </dsp:txBody>
      <dsp:txXfrm>
        <a:off x="0" y="2107666"/>
        <a:ext cx="7632848" cy="433485"/>
      </dsp:txXfrm>
    </dsp:sp>
    <dsp:sp modelId="{EA030798-0FA8-401B-BA95-6BF7476EF3FB}">
      <dsp:nvSpPr>
        <dsp:cNvPr id="0" name=""/>
        <dsp:cNvSpPr/>
      </dsp:nvSpPr>
      <dsp:spPr>
        <a:xfrm>
          <a:off x="0" y="2595871"/>
          <a:ext cx="7632848" cy="43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ПАО «Большевичка»</a:t>
          </a:r>
        </a:p>
      </dsp:txBody>
      <dsp:txXfrm>
        <a:off x="0" y="2595871"/>
        <a:ext cx="7632848" cy="433485"/>
      </dsp:txXfrm>
    </dsp:sp>
    <dsp:sp modelId="{270C35DE-84CA-4B79-911F-0E6B544809EC}">
      <dsp:nvSpPr>
        <dsp:cNvPr id="0" name=""/>
        <dsp:cNvSpPr/>
      </dsp:nvSpPr>
      <dsp:spPr>
        <a:xfrm>
          <a:off x="0" y="3102522"/>
          <a:ext cx="7632848" cy="433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/>
            <a:t>Спа-клуб</a:t>
          </a:r>
          <a:r>
            <a:rPr lang="ru-RU" sz="1900" kern="1200" dirty="0"/>
            <a:t> «Лимон»</a:t>
          </a:r>
        </a:p>
      </dsp:txBody>
      <dsp:txXfrm>
        <a:off x="0" y="3102522"/>
        <a:ext cx="7632848" cy="4334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9D486-65AB-46FF-AD67-456C4187613E}">
      <dsp:nvSpPr>
        <dsp:cNvPr id="0" name=""/>
        <dsp:cNvSpPr/>
      </dsp:nvSpPr>
      <dsp:spPr>
        <a:xfrm>
          <a:off x="1371" y="241937"/>
          <a:ext cx="1670634" cy="6682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7 профессий</a:t>
          </a:r>
        </a:p>
      </dsp:txBody>
      <dsp:txXfrm>
        <a:off x="1371" y="241937"/>
        <a:ext cx="1670634" cy="668253"/>
      </dsp:txXfrm>
    </dsp:sp>
    <dsp:sp modelId="{00463E2E-F83C-46BC-AED1-E3E11EC9C357}">
      <dsp:nvSpPr>
        <dsp:cNvPr id="0" name=""/>
        <dsp:cNvSpPr/>
      </dsp:nvSpPr>
      <dsp:spPr>
        <a:xfrm>
          <a:off x="1504942" y="241937"/>
          <a:ext cx="1670634" cy="668253"/>
        </a:xfrm>
        <a:prstGeom prst="chevron">
          <a:avLst/>
        </a:prstGeom>
        <a:solidFill>
          <a:schemeClr val="accent5">
            <a:hueOff val="5698863"/>
            <a:satOff val="-9186"/>
            <a:lumOff val="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 школ</a:t>
          </a:r>
        </a:p>
      </dsp:txBody>
      <dsp:txXfrm>
        <a:off x="1504942" y="241937"/>
        <a:ext cx="1670634" cy="668253"/>
      </dsp:txXfrm>
    </dsp:sp>
    <dsp:sp modelId="{73171856-AFE0-49C5-A864-453252961AAB}">
      <dsp:nvSpPr>
        <dsp:cNvPr id="0" name=""/>
        <dsp:cNvSpPr/>
      </dsp:nvSpPr>
      <dsp:spPr>
        <a:xfrm>
          <a:off x="3008513" y="241937"/>
          <a:ext cx="1670634" cy="668253"/>
        </a:xfrm>
        <a:prstGeom prst="chevron">
          <a:avLst/>
        </a:prstGeom>
        <a:solidFill>
          <a:schemeClr val="accent5">
            <a:hueOff val="11397726"/>
            <a:satOff val="-18372"/>
            <a:lumOff val="784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249 учеников</a:t>
          </a:r>
        </a:p>
      </dsp:txBody>
      <dsp:txXfrm>
        <a:off x="3008513" y="241937"/>
        <a:ext cx="1670634" cy="6682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9D486-65AB-46FF-AD67-456C4187613E}">
      <dsp:nvSpPr>
        <dsp:cNvPr id="0" name=""/>
        <dsp:cNvSpPr/>
      </dsp:nvSpPr>
      <dsp:spPr>
        <a:xfrm>
          <a:off x="1392" y="344808"/>
          <a:ext cx="1696336" cy="6785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 профессии</a:t>
          </a:r>
        </a:p>
      </dsp:txBody>
      <dsp:txXfrm>
        <a:off x="1392" y="344808"/>
        <a:ext cx="1696336" cy="678534"/>
      </dsp:txXfrm>
    </dsp:sp>
    <dsp:sp modelId="{9CCFF42A-2921-4542-9F1B-293EEBA1E6F4}">
      <dsp:nvSpPr>
        <dsp:cNvPr id="0" name=""/>
        <dsp:cNvSpPr/>
      </dsp:nvSpPr>
      <dsp:spPr>
        <a:xfrm>
          <a:off x="1528095" y="344808"/>
          <a:ext cx="1696336" cy="678534"/>
        </a:xfrm>
        <a:prstGeom prst="chevron">
          <a:avLst/>
        </a:prstGeom>
        <a:solidFill>
          <a:schemeClr val="accent5">
            <a:hueOff val="5698863"/>
            <a:satOff val="-9186"/>
            <a:lumOff val="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7 школ</a:t>
          </a:r>
          <a:endParaRPr lang="ru-RU" sz="1500" kern="1200" dirty="0"/>
        </a:p>
      </dsp:txBody>
      <dsp:txXfrm>
        <a:off x="1528095" y="344808"/>
        <a:ext cx="1696336" cy="678534"/>
      </dsp:txXfrm>
    </dsp:sp>
    <dsp:sp modelId="{B6FC1C18-0301-471D-8B4E-07BAD45C9794}">
      <dsp:nvSpPr>
        <dsp:cNvPr id="0" name=""/>
        <dsp:cNvSpPr/>
      </dsp:nvSpPr>
      <dsp:spPr>
        <a:xfrm>
          <a:off x="3054798" y="344808"/>
          <a:ext cx="1696336" cy="678534"/>
        </a:xfrm>
        <a:prstGeom prst="chevron">
          <a:avLst/>
        </a:prstGeom>
        <a:solidFill>
          <a:schemeClr val="accent5">
            <a:hueOff val="11397726"/>
            <a:satOff val="-18372"/>
            <a:lumOff val="784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94 </a:t>
          </a:r>
          <a:br>
            <a:rPr lang="ru-RU" sz="1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ученик</a:t>
          </a:r>
        </a:p>
      </dsp:txBody>
      <dsp:txXfrm>
        <a:off x="3054798" y="344808"/>
        <a:ext cx="1696336" cy="6785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D4F74-C74B-4A6D-8784-81C3ED23E7FA}">
      <dsp:nvSpPr>
        <dsp:cNvPr id="0" name=""/>
        <dsp:cNvSpPr/>
      </dsp:nvSpPr>
      <dsp:spPr>
        <a:xfrm>
          <a:off x="8964" y="346986"/>
          <a:ext cx="1033741" cy="216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964" y="346986"/>
        <a:ext cx="1033741" cy="144000"/>
      </dsp:txXfrm>
    </dsp:sp>
    <dsp:sp modelId="{CAFBE836-B450-43B2-A66B-AB9FD2B7A285}">
      <dsp:nvSpPr>
        <dsp:cNvPr id="0" name=""/>
        <dsp:cNvSpPr/>
      </dsp:nvSpPr>
      <dsp:spPr>
        <a:xfrm>
          <a:off x="129502" y="490986"/>
          <a:ext cx="1216124" cy="43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hlinkClick xmlns:r="http://schemas.openxmlformats.org/officeDocument/2006/relationships" r:id="rId1"/>
            </a:rPr>
            <a:t>Видеоматериал 1</a:t>
          </a:r>
          <a:endParaRPr lang="ru-RU" sz="1400" kern="1200" dirty="0"/>
        </a:p>
      </dsp:txBody>
      <dsp:txXfrm>
        <a:off x="129502" y="490986"/>
        <a:ext cx="1216124" cy="430312"/>
      </dsp:txXfrm>
    </dsp:sp>
    <dsp:sp modelId="{751DD127-2894-4440-963C-52D25A64EFBC}">
      <dsp:nvSpPr>
        <dsp:cNvPr id="0" name=""/>
        <dsp:cNvSpPr/>
      </dsp:nvSpPr>
      <dsp:spPr>
        <a:xfrm>
          <a:off x="1168507" y="290300"/>
          <a:ext cx="266698" cy="25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168507" y="290300"/>
        <a:ext cx="266698" cy="257371"/>
      </dsp:txXfrm>
    </dsp:sp>
    <dsp:sp modelId="{C86605D9-06BB-4DB2-B735-BB913664BB54}">
      <dsp:nvSpPr>
        <dsp:cNvPr id="0" name=""/>
        <dsp:cNvSpPr/>
      </dsp:nvSpPr>
      <dsp:spPr>
        <a:xfrm>
          <a:off x="1545911" y="346986"/>
          <a:ext cx="1033741" cy="2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545911" y="346986"/>
        <a:ext cx="1033741" cy="144000"/>
      </dsp:txXfrm>
    </dsp:sp>
    <dsp:sp modelId="{702ED9E5-9C7A-48A0-B37D-831AB0BE494C}">
      <dsp:nvSpPr>
        <dsp:cNvPr id="0" name=""/>
        <dsp:cNvSpPr/>
      </dsp:nvSpPr>
      <dsp:spPr>
        <a:xfrm>
          <a:off x="1699090" y="490986"/>
          <a:ext cx="1254776" cy="43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hlinkClick xmlns:r="http://schemas.openxmlformats.org/officeDocument/2006/relationships" r:id="rId2"/>
            </a:rPr>
            <a:t>Видеоматериал 2</a:t>
          </a:r>
          <a:endParaRPr lang="ru-RU" sz="1400" kern="1200" dirty="0"/>
        </a:p>
      </dsp:txBody>
      <dsp:txXfrm>
        <a:off x="1699090" y="490986"/>
        <a:ext cx="1254776" cy="430312"/>
      </dsp:txXfrm>
    </dsp:sp>
    <dsp:sp modelId="{DA3F1E9C-ECC6-45CE-85F5-A4BEF438B89B}">
      <dsp:nvSpPr>
        <dsp:cNvPr id="0" name=""/>
        <dsp:cNvSpPr/>
      </dsp:nvSpPr>
      <dsp:spPr>
        <a:xfrm>
          <a:off x="2727911" y="290300"/>
          <a:ext cx="314307" cy="25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27911" y="290300"/>
        <a:ext cx="314307" cy="257371"/>
      </dsp:txXfrm>
    </dsp:sp>
    <dsp:sp modelId="{5DBC1BE4-B12C-419B-9B48-CCED5E11BF0C}">
      <dsp:nvSpPr>
        <dsp:cNvPr id="0" name=""/>
        <dsp:cNvSpPr/>
      </dsp:nvSpPr>
      <dsp:spPr>
        <a:xfrm>
          <a:off x="3172685" y="346986"/>
          <a:ext cx="1033741" cy="216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172685" y="346986"/>
        <a:ext cx="1033741" cy="144000"/>
      </dsp:txXfrm>
    </dsp:sp>
    <dsp:sp modelId="{ECC0A5C4-2ED6-4CE4-B1C7-481B61FDE451}">
      <dsp:nvSpPr>
        <dsp:cNvPr id="0" name=""/>
        <dsp:cNvSpPr/>
      </dsp:nvSpPr>
      <dsp:spPr>
        <a:xfrm>
          <a:off x="3436382" y="490986"/>
          <a:ext cx="1033741" cy="43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hlinkClick xmlns:r="http://schemas.openxmlformats.org/officeDocument/2006/relationships" r:id="rId3"/>
            </a:rPr>
            <a:t>Портной</a:t>
          </a:r>
          <a:endParaRPr lang="ru-RU" sz="1400" kern="1200" dirty="0"/>
        </a:p>
      </dsp:txBody>
      <dsp:txXfrm>
        <a:off x="3436382" y="490986"/>
        <a:ext cx="1033741" cy="430312"/>
      </dsp:txXfrm>
    </dsp:sp>
    <dsp:sp modelId="{7C8CAA10-AA20-4022-B579-767E56E9A68B}">
      <dsp:nvSpPr>
        <dsp:cNvPr id="0" name=""/>
        <dsp:cNvSpPr/>
      </dsp:nvSpPr>
      <dsp:spPr>
        <a:xfrm>
          <a:off x="4327056" y="290300"/>
          <a:ext cx="255732" cy="25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27056" y="290300"/>
        <a:ext cx="255732" cy="257371"/>
      </dsp:txXfrm>
    </dsp:sp>
    <dsp:sp modelId="{388596AF-EBA1-461E-BC2B-3AD8A25346DE}">
      <dsp:nvSpPr>
        <dsp:cNvPr id="0" name=""/>
        <dsp:cNvSpPr/>
      </dsp:nvSpPr>
      <dsp:spPr>
        <a:xfrm>
          <a:off x="4688942" y="346986"/>
          <a:ext cx="1033741" cy="216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688942" y="346986"/>
        <a:ext cx="1033741" cy="144000"/>
      </dsp:txXfrm>
    </dsp:sp>
    <dsp:sp modelId="{F20D624C-9292-48B6-9833-EEA918C41A42}">
      <dsp:nvSpPr>
        <dsp:cNvPr id="0" name=""/>
        <dsp:cNvSpPr/>
      </dsp:nvSpPr>
      <dsp:spPr>
        <a:xfrm>
          <a:off x="4852981" y="490986"/>
          <a:ext cx="1101214" cy="43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hlinkClick xmlns:r="http://schemas.openxmlformats.org/officeDocument/2006/relationships" r:id="rId4"/>
            </a:rPr>
            <a:t>Оператор ЭВМ»</a:t>
          </a:r>
          <a:endParaRPr lang="ru-RU" sz="1400" kern="1200" dirty="0"/>
        </a:p>
      </dsp:txBody>
      <dsp:txXfrm>
        <a:off x="4852981" y="490986"/>
        <a:ext cx="1101214" cy="430312"/>
      </dsp:txXfrm>
    </dsp:sp>
    <dsp:sp modelId="{F87BA635-7B3B-4710-B16F-008F7AC8F566}">
      <dsp:nvSpPr>
        <dsp:cNvPr id="0" name=""/>
        <dsp:cNvSpPr/>
      </dsp:nvSpPr>
      <dsp:spPr>
        <a:xfrm rot="21315918">
          <a:off x="5819106" y="267143"/>
          <a:ext cx="205860" cy="25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315918">
        <a:off x="5819106" y="267143"/>
        <a:ext cx="205860" cy="257371"/>
      </dsp:txXfrm>
    </dsp:sp>
    <dsp:sp modelId="{C58457AC-62F8-4799-8098-CC68BAFC93E8}">
      <dsp:nvSpPr>
        <dsp:cNvPr id="0" name=""/>
        <dsp:cNvSpPr/>
      </dsp:nvSpPr>
      <dsp:spPr>
        <a:xfrm>
          <a:off x="6109775" y="229306"/>
          <a:ext cx="1033741" cy="2160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09775" y="229306"/>
        <a:ext cx="1033741" cy="144000"/>
      </dsp:txXfrm>
    </dsp:sp>
    <dsp:sp modelId="{8B10629D-EECB-490E-837C-12F0F17E4C51}">
      <dsp:nvSpPr>
        <dsp:cNvPr id="0" name=""/>
        <dsp:cNvSpPr/>
      </dsp:nvSpPr>
      <dsp:spPr>
        <a:xfrm>
          <a:off x="6515378" y="341264"/>
          <a:ext cx="1730018" cy="851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hlinkClick xmlns:r="http://schemas.openxmlformats.org/officeDocument/2006/relationships" r:id="rId5"/>
            </a:rPr>
            <a:t>Исполнитель художественно-оформительских работ</a:t>
          </a:r>
          <a:endParaRPr lang="ru-RU" sz="1400" kern="1200" dirty="0"/>
        </a:p>
      </dsp:txBody>
      <dsp:txXfrm>
        <a:off x="6515378" y="341264"/>
        <a:ext cx="1730018" cy="85198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D5F765-E2D2-4DD0-8BD0-CFC72309D57C}">
      <dsp:nvSpPr>
        <dsp:cNvPr id="0" name=""/>
        <dsp:cNvSpPr/>
      </dsp:nvSpPr>
      <dsp:spPr>
        <a:xfrm>
          <a:off x="677080" y="3202"/>
          <a:ext cx="3907055" cy="707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Особенности реализации Проекта</a:t>
          </a:r>
        </a:p>
      </dsp:txBody>
      <dsp:txXfrm>
        <a:off x="677080" y="3202"/>
        <a:ext cx="3907055" cy="707633"/>
      </dsp:txXfrm>
    </dsp:sp>
    <dsp:sp modelId="{C345886B-6122-4E45-8DDB-74EDDF10A44D}">
      <dsp:nvSpPr>
        <dsp:cNvPr id="0" name=""/>
        <dsp:cNvSpPr/>
      </dsp:nvSpPr>
      <dsp:spPr>
        <a:xfrm>
          <a:off x="1067785" y="710835"/>
          <a:ext cx="390705" cy="530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724"/>
              </a:lnTo>
              <a:lnTo>
                <a:pt x="390705" y="5307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B30D1-38D1-4D1F-9FAC-DF34B545E598}">
      <dsp:nvSpPr>
        <dsp:cNvPr id="0" name=""/>
        <dsp:cNvSpPr/>
      </dsp:nvSpPr>
      <dsp:spPr>
        <a:xfrm>
          <a:off x="1458491" y="887744"/>
          <a:ext cx="6217356" cy="70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Наличие в территории Межрегионального центра компетенций</a:t>
          </a:r>
        </a:p>
      </dsp:txBody>
      <dsp:txXfrm>
        <a:off x="1458491" y="887744"/>
        <a:ext cx="6217356" cy="707633"/>
      </dsp:txXfrm>
    </dsp:sp>
    <dsp:sp modelId="{BC0D75B8-E5CD-4A7A-AA7E-D00398468169}">
      <dsp:nvSpPr>
        <dsp:cNvPr id="0" name=""/>
        <dsp:cNvSpPr/>
      </dsp:nvSpPr>
      <dsp:spPr>
        <a:xfrm>
          <a:off x="1067785" y="710835"/>
          <a:ext cx="390705" cy="1415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66"/>
              </a:lnTo>
              <a:lnTo>
                <a:pt x="390705" y="141526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7A60D-BC9B-4B68-859A-D2EF541D6BA7}">
      <dsp:nvSpPr>
        <dsp:cNvPr id="0" name=""/>
        <dsp:cNvSpPr/>
      </dsp:nvSpPr>
      <dsp:spPr>
        <a:xfrm>
          <a:off x="1458491" y="1772285"/>
          <a:ext cx="6217356" cy="70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367059"/>
              <a:satOff val="4000"/>
              <a:lumOff val="-24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Вхождение Техникума технологий и дизайна и Колледжа космического машиностроения и технологий в структуру Технологического университета</a:t>
          </a:r>
        </a:p>
      </dsp:txBody>
      <dsp:txXfrm>
        <a:off x="1458491" y="1772285"/>
        <a:ext cx="6217356" cy="707633"/>
      </dsp:txXfrm>
    </dsp:sp>
    <dsp:sp modelId="{C2A2D874-B8B6-4CCA-8F01-FD099460E774}">
      <dsp:nvSpPr>
        <dsp:cNvPr id="0" name=""/>
        <dsp:cNvSpPr/>
      </dsp:nvSpPr>
      <dsp:spPr>
        <a:xfrm>
          <a:off x="1067785" y="710835"/>
          <a:ext cx="390705" cy="229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808"/>
              </a:lnTo>
              <a:lnTo>
                <a:pt x="390705" y="22998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30F46-8951-47FB-86D2-19A7B81CE2ED}">
      <dsp:nvSpPr>
        <dsp:cNvPr id="0" name=""/>
        <dsp:cNvSpPr/>
      </dsp:nvSpPr>
      <dsp:spPr>
        <a:xfrm>
          <a:off x="1458491" y="2656827"/>
          <a:ext cx="6217345" cy="70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734119"/>
              <a:satOff val="8000"/>
              <a:lumOff val="-4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Привлечение к обучению тренеров и экспертов Союза «Молодые профессионалы (</a:t>
          </a:r>
          <a:r>
            <a:rPr lang="ru-RU" sz="1400" kern="1200" dirty="0" err="1"/>
            <a:t>Ворлдскиллс</a:t>
          </a:r>
          <a:r>
            <a:rPr lang="ru-RU" sz="1400" kern="1200" dirty="0"/>
            <a:t> Россия)»</a:t>
          </a:r>
        </a:p>
      </dsp:txBody>
      <dsp:txXfrm>
        <a:off x="1458491" y="2656827"/>
        <a:ext cx="6217345" cy="707633"/>
      </dsp:txXfrm>
    </dsp:sp>
    <dsp:sp modelId="{069EBA8B-0A3A-4A4E-8ADE-039C9B2F68FC}">
      <dsp:nvSpPr>
        <dsp:cNvPr id="0" name=""/>
        <dsp:cNvSpPr/>
      </dsp:nvSpPr>
      <dsp:spPr>
        <a:xfrm>
          <a:off x="1067785" y="710835"/>
          <a:ext cx="390705" cy="3184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49"/>
              </a:lnTo>
              <a:lnTo>
                <a:pt x="390705" y="31843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92313-C148-48B3-805B-A62280243723}">
      <dsp:nvSpPr>
        <dsp:cNvPr id="0" name=""/>
        <dsp:cNvSpPr/>
      </dsp:nvSpPr>
      <dsp:spPr>
        <a:xfrm>
          <a:off x="1458491" y="3541368"/>
          <a:ext cx="6217345" cy="70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101179"/>
              <a:satOff val="12000"/>
              <a:lumOff val="-7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Предоставление возможности  осуществления специальных тренировок на базе </a:t>
          </a:r>
          <a:r>
            <a:rPr lang="ru-RU" sz="1400" kern="1200" dirty="0" err="1"/>
            <a:t>МЦК-Техникума</a:t>
          </a:r>
          <a:r>
            <a:rPr lang="ru-RU" sz="1400" kern="1200" dirty="0"/>
            <a:t> лучшим обучающимся для подготовки к региональному чемпионату «Молодые профессионалы» WS </a:t>
          </a:r>
          <a:r>
            <a:rPr lang="ru-RU" sz="1400" kern="1200" dirty="0" err="1"/>
            <a:t>Juniors</a:t>
          </a:r>
          <a:r>
            <a:rPr lang="ru-RU" sz="1400" kern="1200" dirty="0"/>
            <a:t> Московской области и соревнований Национального чемпионата</a:t>
          </a:r>
        </a:p>
      </dsp:txBody>
      <dsp:txXfrm>
        <a:off x="1458491" y="3541368"/>
        <a:ext cx="6217345" cy="707633"/>
      </dsp:txXfrm>
    </dsp:sp>
    <dsp:sp modelId="{4E8AF3EB-E69A-43F1-A073-5363178431A0}">
      <dsp:nvSpPr>
        <dsp:cNvPr id="0" name=""/>
        <dsp:cNvSpPr/>
      </dsp:nvSpPr>
      <dsp:spPr>
        <a:xfrm>
          <a:off x="1067785" y="710835"/>
          <a:ext cx="390705" cy="4068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8891"/>
              </a:lnTo>
              <a:lnTo>
                <a:pt x="390705" y="406889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C24CB-C780-42F6-9BB2-6A8299B346C2}">
      <dsp:nvSpPr>
        <dsp:cNvPr id="0" name=""/>
        <dsp:cNvSpPr/>
      </dsp:nvSpPr>
      <dsp:spPr>
        <a:xfrm>
          <a:off x="1458491" y="4425910"/>
          <a:ext cx="6217345" cy="70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3468238"/>
              <a:satOff val="16000"/>
              <a:lumOff val="-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Включение представителей работодателей в комиссию по аттестации по модулям</a:t>
          </a:r>
        </a:p>
      </dsp:txBody>
      <dsp:txXfrm>
        <a:off x="1458491" y="4425910"/>
        <a:ext cx="6217345" cy="707633"/>
      </dsp:txXfrm>
    </dsp:sp>
    <dsp:sp modelId="{300A0B70-13AD-4A76-92AF-314B5FB12E5F}">
      <dsp:nvSpPr>
        <dsp:cNvPr id="0" name=""/>
        <dsp:cNvSpPr/>
      </dsp:nvSpPr>
      <dsp:spPr>
        <a:xfrm>
          <a:off x="1067785" y="710835"/>
          <a:ext cx="390705" cy="495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433"/>
              </a:lnTo>
              <a:lnTo>
                <a:pt x="390705" y="49534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55EEE-6BDC-4B16-A582-B4578E6F5976}">
      <dsp:nvSpPr>
        <dsp:cNvPr id="0" name=""/>
        <dsp:cNvSpPr/>
      </dsp:nvSpPr>
      <dsp:spPr>
        <a:xfrm>
          <a:off x="1458491" y="5310452"/>
          <a:ext cx="6217345" cy="70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6835297"/>
              <a:satOff val="20000"/>
              <a:lumOff val="-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Практические задания по профессиям составлялись совместно с представителями работодателей</a:t>
          </a:r>
        </a:p>
      </dsp:txBody>
      <dsp:txXfrm>
        <a:off x="1458491" y="5310452"/>
        <a:ext cx="6217345" cy="70763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C6B6ED-7DD7-42DD-9D6B-3482118B7BB3}">
      <dsp:nvSpPr>
        <dsp:cNvPr id="0" name=""/>
        <dsp:cNvSpPr/>
      </dsp:nvSpPr>
      <dsp:spPr>
        <a:xfrm>
          <a:off x="314195" y="2364"/>
          <a:ext cx="6644417" cy="11370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 результатам обучения в первом семестре 2018-2019 учебного года успеваемость обучения составила 100%, а качественный показатель успеваемости – 86,84%</a:t>
          </a:r>
        </a:p>
      </dsp:txBody>
      <dsp:txXfrm>
        <a:off x="314195" y="2364"/>
        <a:ext cx="6644417" cy="1137096"/>
      </dsp:txXfrm>
    </dsp:sp>
    <dsp:sp modelId="{DFC9E629-22C3-4446-AE23-95ACDC272D09}">
      <dsp:nvSpPr>
        <dsp:cNvPr id="0" name=""/>
        <dsp:cNvSpPr/>
      </dsp:nvSpPr>
      <dsp:spPr>
        <a:xfrm>
          <a:off x="314195" y="1196315"/>
          <a:ext cx="6644417" cy="1137096"/>
        </a:xfrm>
        <a:prstGeom prst="roundRect">
          <a:avLst/>
        </a:prstGeom>
        <a:solidFill>
          <a:schemeClr val="accent5">
            <a:hueOff val="3799242"/>
            <a:satOff val="-6124"/>
            <a:lumOff val="26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Наибольшую заинтересованность у ребят вызвала профессия «Исполнитель художественно-оформительских работ»</a:t>
          </a:r>
        </a:p>
      </dsp:txBody>
      <dsp:txXfrm>
        <a:off x="314195" y="1196315"/>
        <a:ext cx="6644417" cy="1137096"/>
      </dsp:txXfrm>
    </dsp:sp>
    <dsp:sp modelId="{E2731DBA-8633-43CD-ABD6-9F9665BED993}">
      <dsp:nvSpPr>
        <dsp:cNvPr id="0" name=""/>
        <dsp:cNvSpPr/>
      </dsp:nvSpPr>
      <dsp:spPr>
        <a:xfrm>
          <a:off x="314195" y="2390267"/>
          <a:ext cx="6644417" cy="1137096"/>
        </a:xfrm>
        <a:prstGeom prst="roundRect">
          <a:avLst/>
        </a:prstGeom>
        <a:solidFill>
          <a:schemeClr val="accent5">
            <a:hueOff val="7598484"/>
            <a:satOff val="-12248"/>
            <a:lumOff val="52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Ребята, обучающиеся  по профессии «Портной», изучили в теории и на практике методики снятия мерок, построения конструкций швейных изделий, изучили все виды ручных стежков и перешли к изготовлению целого изделия</a:t>
          </a:r>
        </a:p>
      </dsp:txBody>
      <dsp:txXfrm>
        <a:off x="314195" y="2390267"/>
        <a:ext cx="6644417" cy="1137096"/>
      </dsp:txXfrm>
    </dsp:sp>
    <dsp:sp modelId="{465FCD90-0F49-4AF9-AEA5-6B91D3907744}">
      <dsp:nvSpPr>
        <dsp:cNvPr id="0" name=""/>
        <dsp:cNvSpPr/>
      </dsp:nvSpPr>
      <dsp:spPr>
        <a:xfrm>
          <a:off x="314195" y="3584219"/>
          <a:ext cx="6644417" cy="1137096"/>
        </a:xfrm>
        <a:prstGeom prst="roundRect">
          <a:avLst/>
        </a:prstGeom>
        <a:solidFill>
          <a:schemeClr val="accent5">
            <a:hueOff val="11397726"/>
            <a:satOff val="-18372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 процессе обучения по программе «Оператор электронно-вычислительных и вычислительных машин» ребята знакомятся со строением персонального компьютера, программным обеспечением различного назначения, в том числе изучают работу прикладных офисных программ и графических редакторов</a:t>
          </a:r>
        </a:p>
      </dsp:txBody>
      <dsp:txXfrm>
        <a:off x="314195" y="3584219"/>
        <a:ext cx="6644417" cy="113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89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89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9C8297-F1DC-4261-98C4-3AD507440E7E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89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8589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04BF8B-9F30-4BD6-A315-F66DF5391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89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89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8B1213-8766-4639-8198-73103C727894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89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8589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6B9C47-366D-46BE-A697-3BFAACA57A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3A1B3CE-2873-4A9A-8833-421639359789}" type="slidenum">
              <a:rPr lang="ru-RU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4657B28-7DA6-4638-AB5B-DCE3DE0D50AD}" type="slidenum">
              <a:rPr lang="ru-RU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34E93CC-97D9-4EF3-B7E9-CD9E5686C8C7}" type="slidenum">
              <a:rPr lang="ru-RU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78B606-D94E-4148-B18E-DF54D866B7B0}" type="slidenum">
              <a:rPr lang="ru-RU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B9C47-366D-46BE-A697-3BFAACA57A4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562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3A1B3CE-2873-4A9A-8833-421639359789}" type="slidenum">
              <a:rPr lang="ru-RU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9" y="533401"/>
            <a:ext cx="3772883" cy="2514601"/>
          </a:xfrm>
        </p:spPr>
        <p:txBody>
          <a:bodyPr rtlCol="0">
            <a:normAutofit/>
          </a:bodyPr>
          <a:lstStyle>
            <a:lvl1pPr>
              <a:defRPr sz="41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9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8C13-B211-4142-A8A2-CB8986E20FF1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6B4F-5081-4465-877F-CAE1ECAB89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2AA3-CDFF-4AA2-8F40-50005445781C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D89E-AA33-455A-9574-9626B2FE7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83E8-8EB1-486C-92DB-03E9EC34B126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DE45F-D7BC-42DA-8D90-B951F9801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3E33-161E-437C-B4D6-70068310259E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9F7D-F7B2-4F28-B9B2-049355207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>
            <a:normAutofit/>
          </a:bodyPr>
          <a:lstStyle>
            <a:lvl1pPr algn="l">
              <a:defRPr sz="4100" b="1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ABF6-2DD8-4FBB-826F-B7BABECDEA46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E349-86C9-497D-9304-7A452EF9A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A598-C9A7-498F-A693-D086DF562BB3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7F48-7780-47CB-A2C1-C37A8B39FD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1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5" y="1828801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5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1324-AEB2-4EAC-A0ED-421B8EE1CA58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A1D7-5A2A-441C-82E5-615F2A8C57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566E-89E6-4965-BAF6-EF3BA116BDDE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0108-CB83-4AB8-A290-6700D026F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3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4DF9-EECC-40B4-A62D-956481584BC3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3D76-BCD6-4D03-B3A1-E53505236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>
            <a:normAutofit/>
          </a:bodyPr>
          <a:lstStyle>
            <a:lvl1pPr algn="l">
              <a:defRPr sz="27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2DD7-F9F6-4416-83BA-9B37A374BB44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D0CD-2A7E-46AB-AB7D-92C543F6E6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>
            <a:noAutofit/>
          </a:bodyPr>
          <a:lstStyle>
            <a:lvl1pPr algn="l">
              <a:defRPr sz="27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400506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98513" y="533400"/>
            <a:ext cx="6516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98513" y="1828800"/>
            <a:ext cx="6516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8513" y="6154738"/>
            <a:ext cx="4241800" cy="27305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 defTabSz="685891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650" y="6154738"/>
            <a:ext cx="1028700" cy="27305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 defTabSz="685891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9F0E4-7448-4777-B448-AC7681C61B5C}" type="datetime1">
              <a:rPr lang="ru-RU"/>
              <a:pPr>
                <a:defRPr/>
              </a:pPr>
              <a:t>04.03.2019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0800" y="6154738"/>
            <a:ext cx="914400" cy="27305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 defTabSz="685891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58C27-00DB-4922-989C-0E63FC0E9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55" r:id="rId4"/>
    <p:sldLayoutId id="2147483656" r:id="rId5"/>
    <p:sldLayoutId id="2147483657" r:id="rId6"/>
    <p:sldLayoutId id="2147483662" r:id="rId7"/>
    <p:sldLayoutId id="2147483663" r:id="rId8"/>
    <p:sldLayoutId id="2147483664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 kern="1200">
          <a:solidFill>
            <a:srgbClr val="0082B3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2pPr>
      <a:lvl3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3pPr>
      <a:lvl4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4pPr>
      <a:lvl5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5pPr>
      <a:lvl6pPr marL="4572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6pPr>
      <a:lvl7pPr marL="9144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7pPr>
      <a:lvl8pPr marL="13716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8pPr>
      <a:lvl9pPr marL="18288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2700" b="1">
          <a:solidFill>
            <a:srgbClr val="0082B3"/>
          </a:solidFill>
          <a:latin typeface="Franklin Gothic Medium" pitchFamily="34" charset="0"/>
        </a:defRPr>
      </a:lvl9pPr>
    </p:titleStyle>
    <p:bodyStyle>
      <a:lvl1pPr marL="204788" indent="-171450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500" kern="1200">
          <a:solidFill>
            <a:srgbClr val="595959"/>
          </a:solidFill>
          <a:latin typeface="+mn-lt"/>
          <a:ea typeface="+mn-ea"/>
          <a:cs typeface="+mn-cs"/>
        </a:defRPr>
      </a:lvl1pPr>
      <a:lvl2pPr marL="44450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2pPr>
      <a:lvl3pPr marL="582613" indent="-13652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719138" indent="-13652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100" kern="1200">
          <a:solidFill>
            <a:srgbClr val="595959"/>
          </a:solidFill>
          <a:latin typeface="+mn-lt"/>
          <a:ea typeface="+mn-ea"/>
          <a:cs typeface="+mn-cs"/>
        </a:defRPr>
      </a:lvl4pPr>
      <a:lvl5pPr marL="822325" indent="-101600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100" kern="1200">
          <a:solidFill>
            <a:srgbClr val="595959"/>
          </a:solidFill>
          <a:latin typeface="+mn-lt"/>
          <a:ea typeface="+mn-ea"/>
          <a:cs typeface="+mn-cs"/>
        </a:defRPr>
      </a:lvl5pPr>
      <a:lvl6pPr marL="925953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837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721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605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48680"/>
            <a:ext cx="7147520" cy="2880320"/>
          </a:xfrm>
        </p:spPr>
        <p:txBody>
          <a:bodyPr>
            <a:normAutofit fontScale="90000"/>
          </a:bodyPr>
          <a:lstStyle/>
          <a:p>
            <a:pPr defTabSz="685891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реализации приоритетного проекта Московской области «Путёвка в жизнь школьникам Подмосковья – получение профессии вместе с аттестатом»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513" y="3976216"/>
            <a:ext cx="3989387" cy="1397000"/>
          </a:xfrm>
        </p:spPr>
        <p:txBody>
          <a:bodyPr>
            <a:normAutofit fontScale="92500"/>
          </a:bodyPr>
          <a:lstStyle/>
          <a:p>
            <a:pPr marL="34533" algn="ctr" defTabSz="685891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Ирина Валерьевна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Ваврик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533" algn="ctr" defTabSz="685891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533" algn="ctr" defTabSz="685891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Председатель Комитета образования Администрации городского округа Королёв Московской области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44611"/>
            <a:ext cx="1440161" cy="170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Качественные и количественные результаты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798513" y="1828800"/>
            <a:ext cx="7302500" cy="4191000"/>
          </a:xfrm>
        </p:spPr>
        <p:txBody>
          <a:bodyPr/>
          <a:lstStyle/>
          <a:p>
            <a:r>
              <a:rPr lang="ru-RU" dirty="0"/>
              <a:t>Дмитрий Демьянов, учащийся МБОУ СОШ № 14, занявший 1 место в компетенции «Кирпичная кладка» Регионального чемпионата «Молодые профессионалы» </a:t>
            </a: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/>
              <a:t> </a:t>
            </a:r>
            <a:r>
              <a:rPr lang="ru-RU" dirty="0" err="1"/>
              <a:t>Juniors</a:t>
            </a:r>
            <a:r>
              <a:rPr lang="ru-RU" dirty="0"/>
              <a:t> Московской области, прошёл стажировку в Германии</a:t>
            </a:r>
          </a:p>
        </p:txBody>
      </p:sp>
      <p:pic>
        <p:nvPicPr>
          <p:cNvPr id="26627" name="Рисунок 13" descr="2012 фото.00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708275"/>
            <a:ext cx="5760119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Перспективы развития практики профессионального обучения школьников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Демьянов Дмитрий тренируется для отборочных соревнований Национального чемпионата «Молодые профессионалы» WSR, который пройдет в мае этого года в Казани</a:t>
            </a:r>
          </a:p>
          <a:p>
            <a:r>
              <a:rPr lang="ru-RU" dirty="0"/>
              <a:t>Возможность участия в региональном чемпионате Московской области по компетенции «Визуальный </a:t>
            </a:r>
            <a:r>
              <a:rPr lang="ru-RU" dirty="0" err="1"/>
              <a:t>мерчендайзинг</a:t>
            </a:r>
            <a:r>
              <a:rPr lang="ru-RU" dirty="0"/>
              <a:t> (юниоры)»</a:t>
            </a:r>
          </a:p>
          <a:p>
            <a:r>
              <a:rPr lang="ru-RU" dirty="0"/>
              <a:t>В ближайшее время для школьников, обучающихся по профессии  Оператор ЭВМ», планируется проведение совместного конкурса по результатам освоения раздела «</a:t>
            </a:r>
            <a:r>
              <a:rPr lang="en-US" dirty="0"/>
              <a:t>Microsoft WORD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5942013" cy="2514600"/>
          </a:xfrm>
        </p:spPr>
        <p:txBody>
          <a:bodyPr>
            <a:normAutofit/>
          </a:bodyPr>
          <a:lstStyle/>
          <a:p>
            <a:pPr defTabSz="685891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513" y="3403600"/>
            <a:ext cx="3989387" cy="1397000"/>
          </a:xfrm>
        </p:spPr>
        <p:txBody>
          <a:bodyPr>
            <a:normAutofit/>
          </a:bodyPr>
          <a:lstStyle/>
          <a:p>
            <a:pPr marL="34533" algn="ctr" defTabSz="685891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59632" y="332656"/>
          <a:ext cx="6096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235872944"/>
              </p:ext>
            </p:extLst>
          </p:nvPr>
        </p:nvGraphicFramePr>
        <p:xfrm>
          <a:off x="323528" y="332656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461229055"/>
              </p:ext>
            </p:extLst>
          </p:nvPr>
        </p:nvGraphicFramePr>
        <p:xfrm>
          <a:off x="179512" y="116632"/>
          <a:ext cx="856895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03915041"/>
              </p:ext>
            </p:extLst>
          </p:nvPr>
        </p:nvGraphicFramePr>
        <p:xfrm>
          <a:off x="611560" y="314096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266404330"/>
              </p:ext>
            </p:extLst>
          </p:nvPr>
        </p:nvGraphicFramePr>
        <p:xfrm>
          <a:off x="-252536" y="1556792"/>
          <a:ext cx="468052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686822460"/>
              </p:ext>
            </p:extLst>
          </p:nvPr>
        </p:nvGraphicFramePr>
        <p:xfrm>
          <a:off x="4139952" y="1412776"/>
          <a:ext cx="47525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98513" y="188640"/>
            <a:ext cx="6516687" cy="587376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ОБУЧЕНИЯ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798513" y="980728"/>
            <a:ext cx="7157863" cy="10953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Модель 2.2. Обучение осуществляется вне рамок ФГОС общего образования по дополнительным программам </a:t>
            </a:r>
            <a:r>
              <a:rPr lang="ru-RU" dirty="0" err="1"/>
              <a:t>профобучения</a:t>
            </a:r>
            <a:endParaRPr lang="ru-RU" dirty="0"/>
          </a:p>
          <a:p>
            <a:r>
              <a:rPr lang="ru-RU" dirty="0"/>
              <a:t>Финансирование за счёт средств, выделенных Министерством образования Московской области профессиональным образовательным организациям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0669D248-4393-4516-BEC9-E680065178A2}"/>
              </a:ext>
            </a:extLst>
          </p:cNvPr>
          <p:cNvGrpSpPr/>
          <p:nvPr/>
        </p:nvGrpSpPr>
        <p:grpSpPr>
          <a:xfrm>
            <a:off x="242889" y="2348880"/>
            <a:ext cx="8690187" cy="2870200"/>
            <a:chOff x="242889" y="2503016"/>
            <a:chExt cx="8690187" cy="2870200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244458" y="2612554"/>
              <a:ext cx="1593346" cy="63976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I</a:t>
              </a:r>
              <a:r>
                <a:rPr lang="ru-RU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год обучения</a:t>
              </a: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42889" y="3636491"/>
              <a:ext cx="1585497" cy="639763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en-US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II </a:t>
              </a:r>
              <a:r>
                <a:rPr lang="ru-RU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год обучения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252308" y="4650904"/>
              <a:ext cx="1576078" cy="63976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en-US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III </a:t>
              </a:r>
              <a:r>
                <a:rPr lang="ru-RU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год обучения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 bwMode="auto">
            <a:xfrm>
              <a:off x="1835696" y="2917354"/>
              <a:ext cx="33122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 bwMode="auto">
            <a:xfrm>
              <a:off x="2137549" y="2623666"/>
              <a:ext cx="1210315" cy="63817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8-й класс</a:t>
              </a: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2135980" y="3609504"/>
              <a:ext cx="1204035" cy="63976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9-й класс</a:t>
              </a: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2134410" y="4646141"/>
              <a:ext cx="1196187" cy="639763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10-й класс</a:t>
              </a: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673571" y="2503016"/>
              <a:ext cx="1387702" cy="38735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Модуль 1</a:t>
              </a: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3673571" y="2947516"/>
              <a:ext cx="1387702" cy="38735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Модуль 2</a:t>
              </a: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654734" y="3515841"/>
              <a:ext cx="1387702" cy="385763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Модуль 3</a:t>
              </a: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643745" y="3947641"/>
              <a:ext cx="1398691" cy="385763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Модуль 4</a:t>
              </a: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645315" y="4541366"/>
              <a:ext cx="1387702" cy="38735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Модуль 5</a:t>
              </a: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635896" y="4985866"/>
              <a:ext cx="1397121" cy="38735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Модуль 6</a:t>
              </a: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5418532" y="2560166"/>
              <a:ext cx="1318631" cy="63817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2 сертификата</a:t>
              </a: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5416962" y="3655541"/>
              <a:ext cx="1318631" cy="639763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2 сертификата</a:t>
              </a: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416962" y="4682654"/>
              <a:ext cx="1318631" cy="63976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2 сертификата</a:t>
              </a:r>
            </a:p>
          </p:txBody>
        </p:sp>
        <p:sp>
          <p:nvSpPr>
            <p:cNvPr id="21" name="Правая фигурная скобка 20"/>
            <p:cNvSpPr/>
            <p:nvPr/>
          </p:nvSpPr>
          <p:spPr bwMode="auto">
            <a:xfrm>
              <a:off x="6804248" y="2853854"/>
              <a:ext cx="384601" cy="2171700"/>
            </a:xfrm>
            <a:prstGeom prst="rightBrac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ru-RU" kern="0">
                <a:sym typeface="Arial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>
              <a:off x="1837266" y="3925416"/>
              <a:ext cx="33122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>
              <a:off x="1837266" y="4933479"/>
              <a:ext cx="33122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 bwMode="auto">
            <a:xfrm>
              <a:off x="3347864" y="2917354"/>
              <a:ext cx="331227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 bwMode="auto">
            <a:xfrm>
              <a:off x="3347864" y="3925416"/>
              <a:ext cx="331227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 bwMode="auto">
            <a:xfrm>
              <a:off x="3347864" y="4933479"/>
              <a:ext cx="331227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 bwMode="auto">
            <a:xfrm>
              <a:off x="5076056" y="2917354"/>
              <a:ext cx="33122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 bwMode="auto">
            <a:xfrm>
              <a:off x="5076056" y="3925416"/>
              <a:ext cx="33122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 bwMode="auto">
            <a:xfrm>
              <a:off x="5076056" y="4933479"/>
              <a:ext cx="33122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3581" name="Picture 2" descr="https://otvet.imgsmail.ru/download/257278544_3ac7a9ac02bbfd0226420aa68dd0d4b6_800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59511" y="3111378"/>
              <a:ext cx="1873565" cy="1462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31" name="TextBox 65"/>
            <p:cNvSpPr txBox="1">
              <a:spLocks noChangeArrowheads="1"/>
            </p:cNvSpPr>
            <p:nvPr/>
          </p:nvSpPr>
          <p:spPr bwMode="auto">
            <a:xfrm>
              <a:off x="7248769" y="4700116"/>
              <a:ext cx="1387702" cy="457200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charset="0"/>
                <a:buNone/>
                <a:defRPr/>
              </a:pPr>
              <a:r>
                <a:rPr lang="ru-RU" sz="1200" b="1" dirty="0">
                  <a:solidFill>
                    <a:srgbClr val="000000"/>
                  </a:solidFill>
                  <a:cs typeface="Arial" charset="0"/>
                  <a:sym typeface="Arial" charset="0"/>
                </a:rPr>
                <a:t>Свидетельство о профессии</a:t>
              </a:r>
            </a:p>
          </p:txBody>
        </p:sp>
      </p:grp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FB4DB7B5-F97B-4E65-BAFE-8D5B579E15F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73449893"/>
              </p:ext>
            </p:extLst>
          </p:nvPr>
        </p:nvGraphicFramePr>
        <p:xfrm>
          <a:off x="251520" y="5301208"/>
          <a:ext cx="8625744" cy="12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88640"/>
          <a:ext cx="835292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Качественные и количественные результаты в учреждениях СПО ТУ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729656"/>
          <a:ext cx="7272808" cy="472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Качественные и количественные результаты в учреждениях СПО ТУ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798513" y="1828800"/>
            <a:ext cx="7302500" cy="4191000"/>
          </a:xfrm>
        </p:spPr>
        <p:txBody>
          <a:bodyPr/>
          <a:lstStyle/>
          <a:p>
            <a:r>
              <a:rPr lang="ru-RU" dirty="0"/>
              <a:t>Школьники МБОУ «Гимназия № 18 им. И.Я. Илюшина и МБОУ СОШ №2 им. Михайлова проходят подготовку к конкурсу рабочих профессий «</a:t>
            </a:r>
            <a:r>
              <a:rPr lang="ru-RU" dirty="0" err="1"/>
              <a:t>Junior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»</a:t>
            </a:r>
          </a:p>
        </p:txBody>
      </p:sp>
      <p:pic>
        <p:nvPicPr>
          <p:cNvPr id="27651" name="Picture 2" descr="C:\Users\TESTHP~1\AppData\Local\Temp\PHOTO-2019-02-11-17-30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852738"/>
            <a:ext cx="2716212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TESTHP~1\AppData\Local\Temp\PHOTO-2019-02-11-17-30-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565400"/>
            <a:ext cx="2643187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TESTHP~1\AppData\Local\Temp\PHOTO-2019-02-11-17-30-5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420938"/>
            <a:ext cx="26797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Качественные и количественные результаты в МЦК – Техникум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729656"/>
          <a:ext cx="7272808" cy="472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50e824db39c1bcfae939231fdcdddceb6420"/>
  <p:tag name="ISPRING_RESOURCE_PATHS_HASH_2" val="7f50e824db39c1bcfae939231fdcdddceb6420"/>
</p:tagLst>
</file>

<file path=ppt/theme/theme1.xml><?xml version="1.0" encoding="utf-8"?>
<a:theme xmlns:a="http://schemas.openxmlformats.org/drawingml/2006/main" name="TF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371</TotalTime>
  <Words>736</Words>
  <Application>Microsoft Office PowerPoint</Application>
  <PresentationFormat>Экран (4:3)</PresentationFormat>
  <Paragraphs>93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TF02895266</vt:lpstr>
      <vt:lpstr>Особенности реализации приоритетного проекта Московской области «Путёвка в жизнь школьникам Подмосковья – получение профессии вместе с аттестатом»</vt:lpstr>
      <vt:lpstr>Слайд 2</vt:lpstr>
      <vt:lpstr>Слайд 3</vt:lpstr>
      <vt:lpstr>Слайд 4</vt:lpstr>
      <vt:lpstr>МОДЕЛЬ ОБУЧЕНИЯ</vt:lpstr>
      <vt:lpstr>Слайд 6</vt:lpstr>
      <vt:lpstr>Качественные и количественные результаты в учреждениях СПО ТУ</vt:lpstr>
      <vt:lpstr>Качественные и количественные результаты в учреждениях СПО ТУ</vt:lpstr>
      <vt:lpstr>Качественные и количественные результаты в МЦК – Техникум</vt:lpstr>
      <vt:lpstr>Качественные и количественные результаты</vt:lpstr>
      <vt:lpstr>Перспективы развития практики профессионального обучения школьников</vt:lpstr>
      <vt:lpstr>Спасибо за внимание</vt:lpstr>
    </vt:vector>
  </TitlesOfParts>
  <Company>school9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Путёвка в жизнь</dc:title>
  <dc:creator>admin</dc:creator>
  <cp:lastModifiedBy>desova_se</cp:lastModifiedBy>
  <cp:revision>88</cp:revision>
  <dcterms:created xsi:type="dcterms:W3CDTF">2019-02-15T07:27:20Z</dcterms:created>
  <dcterms:modified xsi:type="dcterms:W3CDTF">2019-03-04T12:40:51Z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VSO item id">
    <vt:lpwstr/>
  </property>
  <property fmtid="{D5CDD505-2E9C-101B-9397-08002B2CF9AE}" pid="9" name="Assetid ">
    <vt:lpwstr/>
  </property>
  <property fmtid="{D5CDD505-2E9C-101B-9397-08002B2CF9AE}" pid="10" name="Item Details">
    <vt:lpwstr/>
  </property>
  <property fmtid="{D5CDD505-2E9C-101B-9397-08002B2CF9AE}" pid="11" name="Template details">
    <vt:lpwstr/>
  </property>
</Properties>
</file>